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Kitsch Text Bold" charset="1" panose="00000800000000000000"/>
      <p:regular r:id="rId16"/>
    </p:embeddedFont>
    <p:embeddedFont>
      <p:font typeface="Anaphora" charset="1" panose="00000000000000000000"/>
      <p:regular r:id="rId17"/>
    </p:embeddedFont>
    <p:embeddedFont>
      <p:font typeface="Anaphora Bold" charset="1" panose="00000000000000000000"/>
      <p:regular r:id="rId18"/>
    </p:embeddedFont>
    <p:embeddedFont>
      <p:font typeface="Anaphora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16" Target="../media/image77.png" Type="http://schemas.openxmlformats.org/officeDocument/2006/relationships/image"/><Relationship Id="rId17" Target="../media/image78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63.png" Type="http://schemas.openxmlformats.org/officeDocument/2006/relationships/image"/><Relationship Id="rId19" Target="../media/image6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3107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6553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966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462651" y="1969799"/>
            <a:ext cx="3198327" cy="3840786"/>
          </a:xfrm>
          <a:custGeom>
            <a:avLst/>
            <a:gdLst/>
            <a:ahLst/>
            <a:cxnLst/>
            <a:rect r="r" b="b" t="t" l="l"/>
            <a:pathLst>
              <a:path h="3840786" w="3198327">
                <a:moveTo>
                  <a:pt x="3198327" y="0"/>
                </a:moveTo>
                <a:lnTo>
                  <a:pt x="0" y="0"/>
                </a:lnTo>
                <a:lnTo>
                  <a:pt x="0" y="3840785"/>
                </a:lnTo>
                <a:lnTo>
                  <a:pt x="3198327" y="3840785"/>
                </a:lnTo>
                <a:lnTo>
                  <a:pt x="3198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73107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85438" y="1518868"/>
            <a:ext cx="4122218" cy="4950261"/>
          </a:xfrm>
          <a:custGeom>
            <a:avLst/>
            <a:gdLst/>
            <a:ahLst/>
            <a:cxnLst/>
            <a:rect r="r" b="b" t="t" l="l"/>
            <a:pathLst>
              <a:path h="4950261" w="4122218">
                <a:moveTo>
                  <a:pt x="0" y="0"/>
                </a:moveTo>
                <a:lnTo>
                  <a:pt x="4122218" y="0"/>
                </a:lnTo>
                <a:lnTo>
                  <a:pt x="4122218" y="4950261"/>
                </a:lnTo>
                <a:lnTo>
                  <a:pt x="0" y="495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36553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0966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901291" y="3977752"/>
            <a:ext cx="9044267" cy="3516826"/>
          </a:xfrm>
          <a:custGeom>
            <a:avLst/>
            <a:gdLst/>
            <a:ahLst/>
            <a:cxnLst/>
            <a:rect r="r" b="b" t="t" l="l"/>
            <a:pathLst>
              <a:path h="3516826" w="9044267">
                <a:moveTo>
                  <a:pt x="0" y="0"/>
                </a:moveTo>
                <a:lnTo>
                  <a:pt x="9044267" y="0"/>
                </a:lnTo>
                <a:lnTo>
                  <a:pt x="9044267" y="3516826"/>
                </a:lnTo>
                <a:lnTo>
                  <a:pt x="0" y="351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22604" y="4244977"/>
            <a:ext cx="11873392" cy="3226465"/>
          </a:xfrm>
          <a:custGeom>
            <a:avLst/>
            <a:gdLst/>
            <a:ahLst/>
            <a:cxnLst/>
            <a:rect r="r" b="b" t="t" l="l"/>
            <a:pathLst>
              <a:path h="3226465" w="11873392">
                <a:moveTo>
                  <a:pt x="0" y="0"/>
                </a:moveTo>
                <a:lnTo>
                  <a:pt x="11873392" y="0"/>
                </a:lnTo>
                <a:lnTo>
                  <a:pt x="11873392" y="3226465"/>
                </a:lnTo>
                <a:lnTo>
                  <a:pt x="0" y="32264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7330724"/>
            <a:ext cx="18327937" cy="3345987"/>
            <a:chOff x="0" y="0"/>
            <a:chExt cx="4827111" cy="8812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27111" cy="881248"/>
            </a:xfrm>
            <a:custGeom>
              <a:avLst/>
              <a:gdLst/>
              <a:ahLst/>
              <a:cxnLst/>
              <a:rect r="r" b="b" t="t" l="l"/>
              <a:pathLst>
                <a:path h="881248" w="4827111">
                  <a:moveTo>
                    <a:pt x="0" y="0"/>
                  </a:moveTo>
                  <a:lnTo>
                    <a:pt x="4827111" y="0"/>
                  </a:lnTo>
                  <a:lnTo>
                    <a:pt x="4827111" y="881248"/>
                  </a:lnTo>
                  <a:lnTo>
                    <a:pt x="0" y="881248"/>
                  </a:lnTo>
                  <a:close/>
                </a:path>
              </a:pathLst>
            </a:custGeom>
            <a:solidFill>
              <a:srgbClr val="00265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27111" cy="919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217114" y="2910319"/>
            <a:ext cx="9853772" cy="4922464"/>
            <a:chOff x="0" y="0"/>
            <a:chExt cx="13138362" cy="656328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3138362" cy="6563286"/>
              <a:chOff x="0" y="0"/>
              <a:chExt cx="1774443" cy="88642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74443" cy="886425"/>
              </a:xfrm>
              <a:custGeom>
                <a:avLst/>
                <a:gdLst/>
                <a:ahLst/>
                <a:cxnLst/>
                <a:rect r="r" b="b" t="t" l="l"/>
                <a:pathLst>
                  <a:path h="886425" w="1774443">
                    <a:moveTo>
                      <a:pt x="1614423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726405"/>
                    </a:lnTo>
                    <a:lnTo>
                      <a:pt x="160020" y="886425"/>
                    </a:lnTo>
                    <a:lnTo>
                      <a:pt x="1614423" y="886425"/>
                    </a:lnTo>
                    <a:lnTo>
                      <a:pt x="1774443" y="726405"/>
                    </a:lnTo>
                    <a:lnTo>
                      <a:pt x="1774443" y="160020"/>
                    </a:lnTo>
                    <a:lnTo>
                      <a:pt x="1614423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63500" y="25400"/>
                <a:ext cx="1647443" cy="797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393641" y="393641"/>
              <a:ext cx="12335770" cy="5776003"/>
              <a:chOff x="0" y="0"/>
              <a:chExt cx="1955260" cy="91551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55260" cy="915515"/>
              </a:xfrm>
              <a:custGeom>
                <a:avLst/>
                <a:gdLst/>
                <a:ahLst/>
                <a:cxnLst/>
                <a:rect r="r" b="b" t="t" l="l"/>
                <a:pathLst>
                  <a:path h="915515" w="1955260">
                    <a:moveTo>
                      <a:pt x="179524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755495"/>
                    </a:lnTo>
                    <a:lnTo>
                      <a:pt x="160020" y="915515"/>
                    </a:lnTo>
                    <a:lnTo>
                      <a:pt x="1795240" y="915515"/>
                    </a:lnTo>
                    <a:lnTo>
                      <a:pt x="1955260" y="755495"/>
                    </a:lnTo>
                    <a:lnTo>
                      <a:pt x="1955260" y="160020"/>
                    </a:lnTo>
                    <a:lnTo>
                      <a:pt x="179524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63500" y="25400"/>
                <a:ext cx="1828260" cy="8266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4773904" y="4943960"/>
            <a:ext cx="8740193" cy="93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6"/>
              </a:lnSpc>
            </a:pPr>
            <a:r>
              <a:rPr lang="en-US" sz="6723" spc="-322">
                <a:solidFill>
                  <a:srgbClr val="FFFFFF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Life in Europe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890321">
            <a:off x="4127715" y="2659416"/>
            <a:ext cx="1547233" cy="2296450"/>
          </a:xfrm>
          <a:custGeom>
            <a:avLst/>
            <a:gdLst/>
            <a:ahLst/>
            <a:cxnLst/>
            <a:rect r="r" b="b" t="t" l="l"/>
            <a:pathLst>
              <a:path h="2296450" w="1547233">
                <a:moveTo>
                  <a:pt x="0" y="0"/>
                </a:moveTo>
                <a:lnTo>
                  <a:pt x="1547233" y="0"/>
                </a:lnTo>
                <a:lnTo>
                  <a:pt x="1547233" y="2296450"/>
                </a:lnTo>
                <a:lnTo>
                  <a:pt x="0" y="2296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4070886" y="8487908"/>
            <a:ext cx="3086100" cy="969563"/>
            <a:chOff x="0" y="0"/>
            <a:chExt cx="812800" cy="25535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255358"/>
            </a:xfrm>
            <a:custGeom>
              <a:avLst/>
              <a:gdLst/>
              <a:ahLst/>
              <a:cxnLst/>
              <a:rect r="r" b="b" t="t" l="l"/>
              <a:pathLst>
                <a:path h="255358" w="812800">
                  <a:moveTo>
                    <a:pt x="406400" y="0"/>
                  </a:moveTo>
                  <a:cubicBezTo>
                    <a:pt x="181951" y="0"/>
                    <a:pt x="0" y="57164"/>
                    <a:pt x="0" y="127679"/>
                  </a:cubicBezTo>
                  <a:cubicBezTo>
                    <a:pt x="0" y="198194"/>
                    <a:pt x="181951" y="255358"/>
                    <a:pt x="406400" y="255358"/>
                  </a:cubicBezTo>
                  <a:cubicBezTo>
                    <a:pt x="630849" y="255358"/>
                    <a:pt x="812800" y="198194"/>
                    <a:pt x="812800" y="127679"/>
                  </a:cubicBezTo>
                  <a:cubicBezTo>
                    <a:pt x="812800" y="5716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25882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-14160"/>
              <a:ext cx="660400" cy="245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4437903" y="2171358"/>
            <a:ext cx="3004115" cy="7091258"/>
          </a:xfrm>
          <a:custGeom>
            <a:avLst/>
            <a:gdLst/>
            <a:ahLst/>
            <a:cxnLst/>
            <a:rect r="r" b="b" t="t" l="l"/>
            <a:pathLst>
              <a:path h="7091258" w="3004115">
                <a:moveTo>
                  <a:pt x="0" y="0"/>
                </a:moveTo>
                <a:lnTo>
                  <a:pt x="3004114" y="0"/>
                </a:lnTo>
                <a:lnTo>
                  <a:pt x="3004114" y="7091258"/>
                </a:lnTo>
                <a:lnTo>
                  <a:pt x="0" y="70912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456448" y="8487908"/>
            <a:ext cx="3086100" cy="969563"/>
            <a:chOff x="0" y="0"/>
            <a:chExt cx="812800" cy="25535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255358"/>
            </a:xfrm>
            <a:custGeom>
              <a:avLst/>
              <a:gdLst/>
              <a:ahLst/>
              <a:cxnLst/>
              <a:rect r="r" b="b" t="t" l="l"/>
              <a:pathLst>
                <a:path h="255358" w="812800">
                  <a:moveTo>
                    <a:pt x="406400" y="0"/>
                  </a:moveTo>
                  <a:cubicBezTo>
                    <a:pt x="181951" y="0"/>
                    <a:pt x="0" y="57164"/>
                    <a:pt x="0" y="127679"/>
                  </a:cubicBezTo>
                  <a:cubicBezTo>
                    <a:pt x="0" y="198194"/>
                    <a:pt x="181951" y="255358"/>
                    <a:pt x="406400" y="255358"/>
                  </a:cubicBezTo>
                  <a:cubicBezTo>
                    <a:pt x="630849" y="255358"/>
                    <a:pt x="812800" y="198194"/>
                    <a:pt x="812800" y="127679"/>
                  </a:cubicBezTo>
                  <a:cubicBezTo>
                    <a:pt x="812800" y="5716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25882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14160"/>
              <a:ext cx="660400" cy="245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136513" y="2732298"/>
            <a:ext cx="2955833" cy="6502833"/>
          </a:xfrm>
          <a:custGeom>
            <a:avLst/>
            <a:gdLst/>
            <a:ahLst/>
            <a:cxnLst/>
            <a:rect r="r" b="b" t="t" l="l"/>
            <a:pathLst>
              <a:path h="6502833" w="2955833">
                <a:moveTo>
                  <a:pt x="0" y="0"/>
                </a:moveTo>
                <a:lnTo>
                  <a:pt x="2955833" y="0"/>
                </a:lnTo>
                <a:lnTo>
                  <a:pt x="2955833" y="6502833"/>
                </a:lnTo>
                <a:lnTo>
                  <a:pt x="0" y="65028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6403799" y="2640324"/>
            <a:ext cx="5480402" cy="1130452"/>
            <a:chOff x="0" y="0"/>
            <a:chExt cx="7307203" cy="1507269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7307203" cy="1507269"/>
              <a:chOff x="0" y="0"/>
              <a:chExt cx="1118883" cy="23079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118883" cy="230794"/>
              </a:xfrm>
              <a:custGeom>
                <a:avLst/>
                <a:gdLst/>
                <a:ahLst/>
                <a:cxnLst/>
                <a:rect r="r" b="b" t="t" l="l"/>
                <a:pathLst>
                  <a:path h="230794" w="1118883">
                    <a:moveTo>
                      <a:pt x="0" y="0"/>
                    </a:moveTo>
                    <a:lnTo>
                      <a:pt x="1118883" y="0"/>
                    </a:lnTo>
                    <a:lnTo>
                      <a:pt x="1118883" y="230794"/>
                    </a:lnTo>
                    <a:lnTo>
                      <a:pt x="0" y="23079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1F3D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0"/>
                <a:ext cx="1118883" cy="230794"/>
              </a:xfrm>
              <a:prstGeom prst="rect">
                <a:avLst/>
              </a:prstGeom>
            </p:spPr>
            <p:txBody>
              <a:bodyPr anchor="ctr" rtlCol="false" tIns="88471" lIns="88471" bIns="88471" rIns="88471"/>
              <a:lstStyle/>
              <a:p>
                <a:pPr algn="ctr">
                  <a:lnSpc>
                    <a:spcPts val="2104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114779" y="118001"/>
              <a:ext cx="7077645" cy="1271268"/>
            </a:xfrm>
            <a:custGeom>
              <a:avLst/>
              <a:gdLst/>
              <a:ahLst/>
              <a:cxnLst/>
              <a:rect r="r" b="b" t="t" l="l"/>
              <a:pathLst>
                <a:path h="1271268" w="7077645">
                  <a:moveTo>
                    <a:pt x="0" y="0"/>
                  </a:moveTo>
                  <a:lnTo>
                    <a:pt x="7077645" y="0"/>
                  </a:lnTo>
                  <a:lnTo>
                    <a:pt x="7077645" y="1271267"/>
                  </a:lnTo>
                  <a:lnTo>
                    <a:pt x="0" y="1271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1266217" y="368321"/>
              <a:ext cx="4774769" cy="738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15"/>
                </a:lnSpc>
                <a:spcBef>
                  <a:spcPct val="0"/>
                </a:spcBef>
              </a:pPr>
              <a:r>
                <a:rPr lang="en-US" sz="3296" spc="-125">
                  <a:solidFill>
                    <a:srgbClr val="001F3D"/>
                  </a:solidFill>
                  <a:latin typeface="Anaphora"/>
                  <a:ea typeface="Anaphora"/>
                  <a:cs typeface="Anaphora"/>
                  <a:sym typeface="Anaphora"/>
                </a:rPr>
                <a:t>Rizal’s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true" flipV="false" rot="-2122004">
            <a:off x="9485420" y="-1796"/>
            <a:ext cx="3514014" cy="3599083"/>
          </a:xfrm>
          <a:custGeom>
            <a:avLst/>
            <a:gdLst/>
            <a:ahLst/>
            <a:cxnLst/>
            <a:rect r="r" b="b" t="t" l="l"/>
            <a:pathLst>
              <a:path h="3599083" w="3514014">
                <a:moveTo>
                  <a:pt x="3514014" y="0"/>
                </a:moveTo>
                <a:lnTo>
                  <a:pt x="0" y="0"/>
                </a:lnTo>
                <a:lnTo>
                  <a:pt x="0" y="3599083"/>
                </a:lnTo>
                <a:lnTo>
                  <a:pt x="3514014" y="3599083"/>
                </a:lnTo>
                <a:lnTo>
                  <a:pt x="351401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862094">
            <a:off x="12124239" y="3424827"/>
            <a:ext cx="1934288" cy="1324987"/>
          </a:xfrm>
          <a:custGeom>
            <a:avLst/>
            <a:gdLst/>
            <a:ahLst/>
            <a:cxnLst/>
            <a:rect r="r" b="b" t="t" l="l"/>
            <a:pathLst>
              <a:path h="1324987" w="1934288">
                <a:moveTo>
                  <a:pt x="0" y="0"/>
                </a:moveTo>
                <a:lnTo>
                  <a:pt x="1934288" y="0"/>
                </a:lnTo>
                <a:lnTo>
                  <a:pt x="1934288" y="1324988"/>
                </a:lnTo>
                <a:lnTo>
                  <a:pt x="0" y="13249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3498716" y="805555"/>
            <a:ext cx="1609274" cy="1579397"/>
          </a:xfrm>
          <a:custGeom>
            <a:avLst/>
            <a:gdLst/>
            <a:ahLst/>
            <a:cxnLst/>
            <a:rect r="r" b="b" t="t" l="l"/>
            <a:pathLst>
              <a:path h="1579397" w="1609274">
                <a:moveTo>
                  <a:pt x="0" y="0"/>
                </a:moveTo>
                <a:lnTo>
                  <a:pt x="1609273" y="0"/>
                </a:lnTo>
                <a:lnTo>
                  <a:pt x="1609273" y="1579397"/>
                </a:lnTo>
                <a:lnTo>
                  <a:pt x="0" y="15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3107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6553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966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73107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6553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0966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6968" y="1800437"/>
            <a:ext cx="18701873" cy="5797581"/>
          </a:xfrm>
          <a:custGeom>
            <a:avLst/>
            <a:gdLst/>
            <a:ahLst/>
            <a:cxnLst/>
            <a:rect r="r" b="b" t="t" l="l"/>
            <a:pathLst>
              <a:path h="5797581" w="18701873">
                <a:moveTo>
                  <a:pt x="0" y="0"/>
                </a:moveTo>
                <a:lnTo>
                  <a:pt x="18701873" y="0"/>
                </a:lnTo>
                <a:lnTo>
                  <a:pt x="18701873" y="5797581"/>
                </a:lnTo>
                <a:lnTo>
                  <a:pt x="0" y="5797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7330724"/>
            <a:ext cx="18327937" cy="3345987"/>
            <a:chOff x="0" y="0"/>
            <a:chExt cx="4827111" cy="8812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7111" cy="881248"/>
            </a:xfrm>
            <a:custGeom>
              <a:avLst/>
              <a:gdLst/>
              <a:ahLst/>
              <a:cxnLst/>
              <a:rect r="r" b="b" t="t" l="l"/>
              <a:pathLst>
                <a:path h="881248" w="4827111">
                  <a:moveTo>
                    <a:pt x="0" y="0"/>
                  </a:moveTo>
                  <a:lnTo>
                    <a:pt x="4827111" y="0"/>
                  </a:lnTo>
                  <a:lnTo>
                    <a:pt x="4827111" y="881248"/>
                  </a:lnTo>
                  <a:lnTo>
                    <a:pt x="0" y="881248"/>
                  </a:lnTo>
                  <a:close/>
                </a:path>
              </a:pathLst>
            </a:custGeom>
            <a:solidFill>
              <a:srgbClr val="ED4E4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27111" cy="919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226324" y="3147332"/>
            <a:ext cx="9948511" cy="4483157"/>
            <a:chOff x="0" y="0"/>
            <a:chExt cx="13264681" cy="597754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264681" cy="5977542"/>
              <a:chOff x="0" y="0"/>
              <a:chExt cx="2109497" cy="95061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109497" cy="950615"/>
              </a:xfrm>
              <a:custGeom>
                <a:avLst/>
                <a:gdLst/>
                <a:ahLst/>
                <a:cxnLst/>
                <a:rect r="r" b="b" t="t" l="l"/>
                <a:pathLst>
                  <a:path h="950615" w="2109497">
                    <a:moveTo>
                      <a:pt x="1949477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790595"/>
                    </a:lnTo>
                    <a:lnTo>
                      <a:pt x="160020" y="950615"/>
                    </a:lnTo>
                    <a:lnTo>
                      <a:pt x="1949477" y="950615"/>
                    </a:lnTo>
                    <a:lnTo>
                      <a:pt x="2109497" y="790595"/>
                    </a:lnTo>
                    <a:lnTo>
                      <a:pt x="2109497" y="160020"/>
                    </a:lnTo>
                    <a:lnTo>
                      <a:pt x="1949477" y="0"/>
                    </a:lnTo>
                    <a:close/>
                  </a:path>
                </a:pathLst>
              </a:custGeom>
              <a:solidFill>
                <a:srgbClr val="001F3D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63500" y="25400"/>
                <a:ext cx="1982497" cy="8617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95775" y="349381"/>
              <a:ext cx="12673131" cy="5278781"/>
              <a:chOff x="0" y="0"/>
              <a:chExt cx="2365284" cy="9852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365285" cy="985220"/>
              </a:xfrm>
              <a:custGeom>
                <a:avLst/>
                <a:gdLst/>
                <a:ahLst/>
                <a:cxnLst/>
                <a:rect r="r" b="b" t="t" l="l"/>
                <a:pathLst>
                  <a:path h="985220" w="2365285">
                    <a:moveTo>
                      <a:pt x="2205264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825200"/>
                    </a:lnTo>
                    <a:lnTo>
                      <a:pt x="160020" y="985220"/>
                    </a:lnTo>
                    <a:lnTo>
                      <a:pt x="2205264" y="985220"/>
                    </a:lnTo>
                    <a:lnTo>
                      <a:pt x="2365285" y="825200"/>
                    </a:lnTo>
                    <a:lnTo>
                      <a:pt x="2365285" y="160020"/>
                    </a:lnTo>
                    <a:lnTo>
                      <a:pt x="2205264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63500" y="25400"/>
                <a:ext cx="2238284" cy="8963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5883383" y="2656511"/>
            <a:ext cx="6634393" cy="1368488"/>
            <a:chOff x="0" y="0"/>
            <a:chExt cx="8845858" cy="182465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845858" cy="1824650"/>
              <a:chOff x="0" y="0"/>
              <a:chExt cx="1118883" cy="23079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18883" cy="230794"/>
              </a:xfrm>
              <a:custGeom>
                <a:avLst/>
                <a:gdLst/>
                <a:ahLst/>
                <a:cxnLst/>
                <a:rect r="r" b="b" t="t" l="l"/>
                <a:pathLst>
                  <a:path h="230794" w="1118883">
                    <a:moveTo>
                      <a:pt x="0" y="0"/>
                    </a:moveTo>
                    <a:lnTo>
                      <a:pt x="1118883" y="0"/>
                    </a:lnTo>
                    <a:lnTo>
                      <a:pt x="1118883" y="230794"/>
                    </a:lnTo>
                    <a:lnTo>
                      <a:pt x="0" y="23079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1F3D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0"/>
                <a:ext cx="1118883" cy="230794"/>
              </a:xfrm>
              <a:prstGeom prst="rect">
                <a:avLst/>
              </a:prstGeom>
            </p:spPr>
            <p:txBody>
              <a:bodyPr anchor="ctr" rtlCol="false" tIns="88471" lIns="88471" bIns="88471" rIns="88471"/>
              <a:lstStyle/>
              <a:p>
                <a:pPr algn="ctr">
                  <a:lnSpc>
                    <a:spcPts val="2104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138948" y="142848"/>
              <a:ext cx="8567963" cy="1538955"/>
            </a:xfrm>
            <a:custGeom>
              <a:avLst/>
              <a:gdLst/>
              <a:ahLst/>
              <a:cxnLst/>
              <a:rect r="r" b="b" t="t" l="l"/>
              <a:pathLst>
                <a:path h="1538955" w="8567963">
                  <a:moveTo>
                    <a:pt x="0" y="0"/>
                  </a:moveTo>
                  <a:lnTo>
                    <a:pt x="8567962" y="0"/>
                  </a:lnTo>
                  <a:lnTo>
                    <a:pt x="8567962" y="1538954"/>
                  </a:lnTo>
                  <a:lnTo>
                    <a:pt x="0" y="1538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532841" y="461922"/>
              <a:ext cx="5780177" cy="878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8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2083" y="8542565"/>
            <a:ext cx="3681753" cy="709556"/>
            <a:chOff x="0" y="0"/>
            <a:chExt cx="1852029" cy="3569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52029" cy="356927"/>
            </a:xfrm>
            <a:custGeom>
              <a:avLst/>
              <a:gdLst/>
              <a:ahLst/>
              <a:cxnLst/>
              <a:rect r="r" b="b" t="t" l="l"/>
              <a:pathLst>
                <a:path h="356927" w="1852029">
                  <a:moveTo>
                    <a:pt x="926015" y="0"/>
                  </a:moveTo>
                  <a:cubicBezTo>
                    <a:pt x="414591" y="0"/>
                    <a:pt x="0" y="79901"/>
                    <a:pt x="0" y="178464"/>
                  </a:cubicBezTo>
                  <a:cubicBezTo>
                    <a:pt x="0" y="277026"/>
                    <a:pt x="414591" y="356927"/>
                    <a:pt x="926015" y="356927"/>
                  </a:cubicBezTo>
                  <a:cubicBezTo>
                    <a:pt x="1437438" y="356927"/>
                    <a:pt x="1852029" y="277026"/>
                    <a:pt x="1852029" y="178464"/>
                  </a:cubicBezTo>
                  <a:cubicBezTo>
                    <a:pt x="1852029" y="79901"/>
                    <a:pt x="1437438" y="0"/>
                    <a:pt x="926015" y="0"/>
                  </a:cubicBez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3628" y="-4638"/>
              <a:ext cx="1504774" cy="32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23267" y="2983649"/>
            <a:ext cx="3339386" cy="6268471"/>
          </a:xfrm>
          <a:custGeom>
            <a:avLst/>
            <a:gdLst/>
            <a:ahLst/>
            <a:cxnLst/>
            <a:rect r="r" b="b" t="t" l="l"/>
            <a:pathLst>
              <a:path h="6268471" w="3339386">
                <a:moveTo>
                  <a:pt x="0" y="0"/>
                </a:moveTo>
                <a:lnTo>
                  <a:pt x="3339385" y="0"/>
                </a:lnTo>
                <a:lnTo>
                  <a:pt x="3339385" y="6268472"/>
                </a:lnTo>
                <a:lnTo>
                  <a:pt x="0" y="6268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646891">
            <a:off x="4512968" y="6368408"/>
            <a:ext cx="1552014" cy="2303546"/>
          </a:xfrm>
          <a:custGeom>
            <a:avLst/>
            <a:gdLst/>
            <a:ahLst/>
            <a:cxnLst/>
            <a:rect r="r" b="b" t="t" l="l"/>
            <a:pathLst>
              <a:path h="2303546" w="1552014">
                <a:moveTo>
                  <a:pt x="0" y="0"/>
                </a:moveTo>
                <a:lnTo>
                  <a:pt x="1552013" y="0"/>
                </a:lnTo>
                <a:lnTo>
                  <a:pt x="1552013" y="2303546"/>
                </a:lnTo>
                <a:lnTo>
                  <a:pt x="0" y="2303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989630">
            <a:off x="1933406" y="1180160"/>
            <a:ext cx="939651" cy="1191317"/>
          </a:xfrm>
          <a:custGeom>
            <a:avLst/>
            <a:gdLst/>
            <a:ahLst/>
            <a:cxnLst/>
            <a:rect r="r" b="b" t="t" l="l"/>
            <a:pathLst>
              <a:path h="1191317" w="939651">
                <a:moveTo>
                  <a:pt x="0" y="0"/>
                </a:moveTo>
                <a:lnTo>
                  <a:pt x="939651" y="0"/>
                </a:lnTo>
                <a:lnTo>
                  <a:pt x="939651" y="1191317"/>
                </a:lnTo>
                <a:lnTo>
                  <a:pt x="0" y="1191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064255" y="991444"/>
            <a:ext cx="2172299" cy="1585778"/>
          </a:xfrm>
          <a:custGeom>
            <a:avLst/>
            <a:gdLst/>
            <a:ahLst/>
            <a:cxnLst/>
            <a:rect r="r" b="b" t="t" l="l"/>
            <a:pathLst>
              <a:path h="1585778" w="2172299">
                <a:moveTo>
                  <a:pt x="0" y="0"/>
                </a:moveTo>
                <a:lnTo>
                  <a:pt x="2172298" y="0"/>
                </a:lnTo>
                <a:lnTo>
                  <a:pt x="2172298" y="1585778"/>
                </a:lnTo>
                <a:lnTo>
                  <a:pt x="0" y="15857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3724953" y="8667442"/>
            <a:ext cx="3681753" cy="709556"/>
            <a:chOff x="0" y="0"/>
            <a:chExt cx="1852029" cy="35692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52029" cy="356927"/>
            </a:xfrm>
            <a:custGeom>
              <a:avLst/>
              <a:gdLst/>
              <a:ahLst/>
              <a:cxnLst/>
              <a:rect r="r" b="b" t="t" l="l"/>
              <a:pathLst>
                <a:path h="356927" w="1852029">
                  <a:moveTo>
                    <a:pt x="926015" y="0"/>
                  </a:moveTo>
                  <a:cubicBezTo>
                    <a:pt x="414591" y="0"/>
                    <a:pt x="0" y="79901"/>
                    <a:pt x="0" y="178464"/>
                  </a:cubicBezTo>
                  <a:cubicBezTo>
                    <a:pt x="0" y="277026"/>
                    <a:pt x="414591" y="356927"/>
                    <a:pt x="926015" y="356927"/>
                  </a:cubicBezTo>
                  <a:cubicBezTo>
                    <a:pt x="1437438" y="356927"/>
                    <a:pt x="1852029" y="277026"/>
                    <a:pt x="1852029" y="178464"/>
                  </a:cubicBezTo>
                  <a:cubicBezTo>
                    <a:pt x="1852029" y="79901"/>
                    <a:pt x="1437438" y="0"/>
                    <a:pt x="926015" y="0"/>
                  </a:cubicBez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73628" y="-4638"/>
              <a:ext cx="1504774" cy="32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3865085" y="3147332"/>
            <a:ext cx="3200829" cy="6091542"/>
          </a:xfrm>
          <a:custGeom>
            <a:avLst/>
            <a:gdLst/>
            <a:ahLst/>
            <a:cxnLst/>
            <a:rect r="r" b="b" t="t" l="l"/>
            <a:pathLst>
              <a:path h="6091542" w="3200829">
                <a:moveTo>
                  <a:pt x="0" y="0"/>
                </a:moveTo>
                <a:lnTo>
                  <a:pt x="3200829" y="0"/>
                </a:lnTo>
                <a:lnTo>
                  <a:pt x="3200829" y="6091543"/>
                </a:lnTo>
                <a:lnTo>
                  <a:pt x="0" y="60915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518455" y="4636494"/>
            <a:ext cx="7364248" cy="22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68"/>
              </a:lnSpc>
            </a:pPr>
            <a:r>
              <a:rPr lang="en-US" sz="8568" spc="-411">
                <a:solidFill>
                  <a:srgbClr val="FFFFFF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“Thank You Very Much”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-1549616">
            <a:off x="13848649" y="1081725"/>
            <a:ext cx="2254496" cy="1555602"/>
          </a:xfrm>
          <a:custGeom>
            <a:avLst/>
            <a:gdLst/>
            <a:ahLst/>
            <a:cxnLst/>
            <a:rect r="r" b="b" t="t" l="l"/>
            <a:pathLst>
              <a:path h="1555602" w="2254496">
                <a:moveTo>
                  <a:pt x="0" y="0"/>
                </a:moveTo>
                <a:lnTo>
                  <a:pt x="2254496" y="0"/>
                </a:lnTo>
                <a:lnTo>
                  <a:pt x="2254496" y="1555602"/>
                </a:lnTo>
                <a:lnTo>
                  <a:pt x="0" y="15556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1144992">
            <a:off x="11949555" y="6661214"/>
            <a:ext cx="1453614" cy="1502444"/>
          </a:xfrm>
          <a:custGeom>
            <a:avLst/>
            <a:gdLst/>
            <a:ahLst/>
            <a:cxnLst/>
            <a:rect r="r" b="b" t="t" l="l"/>
            <a:pathLst>
              <a:path h="1502444" w="1453614">
                <a:moveTo>
                  <a:pt x="0" y="0"/>
                </a:moveTo>
                <a:lnTo>
                  <a:pt x="1453614" y="0"/>
                </a:lnTo>
                <a:lnTo>
                  <a:pt x="1453614" y="1502444"/>
                </a:lnTo>
                <a:lnTo>
                  <a:pt x="0" y="15024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554983">
            <a:off x="9680817" y="661477"/>
            <a:ext cx="1609274" cy="1579397"/>
          </a:xfrm>
          <a:custGeom>
            <a:avLst/>
            <a:gdLst/>
            <a:ahLst/>
            <a:cxnLst/>
            <a:rect r="r" b="b" t="t" l="l"/>
            <a:pathLst>
              <a:path h="1579397" w="1609274">
                <a:moveTo>
                  <a:pt x="0" y="0"/>
                </a:moveTo>
                <a:lnTo>
                  <a:pt x="1609273" y="0"/>
                </a:lnTo>
                <a:lnTo>
                  <a:pt x="1609273" y="1579397"/>
                </a:lnTo>
                <a:lnTo>
                  <a:pt x="0" y="15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3107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6553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966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73107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6553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0966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06936" y="1887400"/>
            <a:ext cx="18701873" cy="5797581"/>
          </a:xfrm>
          <a:custGeom>
            <a:avLst/>
            <a:gdLst/>
            <a:ahLst/>
            <a:cxnLst/>
            <a:rect r="r" b="b" t="t" l="l"/>
            <a:pathLst>
              <a:path h="5797581" w="18701873">
                <a:moveTo>
                  <a:pt x="0" y="0"/>
                </a:moveTo>
                <a:lnTo>
                  <a:pt x="18701872" y="0"/>
                </a:lnTo>
                <a:lnTo>
                  <a:pt x="18701872" y="5797581"/>
                </a:lnTo>
                <a:lnTo>
                  <a:pt x="0" y="5797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7330724"/>
            <a:ext cx="18327937" cy="3345987"/>
            <a:chOff x="0" y="0"/>
            <a:chExt cx="4827111" cy="8812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7111" cy="881248"/>
            </a:xfrm>
            <a:custGeom>
              <a:avLst/>
              <a:gdLst/>
              <a:ahLst/>
              <a:cxnLst/>
              <a:rect r="r" b="b" t="t" l="l"/>
              <a:pathLst>
                <a:path h="881248" w="4827111">
                  <a:moveTo>
                    <a:pt x="0" y="0"/>
                  </a:moveTo>
                  <a:lnTo>
                    <a:pt x="4827111" y="0"/>
                  </a:lnTo>
                  <a:lnTo>
                    <a:pt x="4827111" y="881248"/>
                  </a:lnTo>
                  <a:lnTo>
                    <a:pt x="0" y="881248"/>
                  </a:lnTo>
                  <a:close/>
                </a:path>
              </a:pathLst>
            </a:custGeom>
            <a:solidFill>
              <a:srgbClr val="ED4E4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27111" cy="919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10474" y="2364073"/>
            <a:ext cx="14267052" cy="5558854"/>
            <a:chOff x="0" y="0"/>
            <a:chExt cx="2569175" cy="1001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9175" cy="1001025"/>
            </a:xfrm>
            <a:custGeom>
              <a:avLst/>
              <a:gdLst/>
              <a:ahLst/>
              <a:cxnLst/>
              <a:rect r="r" b="b" t="t" l="l"/>
              <a:pathLst>
                <a:path h="1001025" w="2569175">
                  <a:moveTo>
                    <a:pt x="240915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41005"/>
                  </a:lnTo>
                  <a:lnTo>
                    <a:pt x="160020" y="1001025"/>
                  </a:lnTo>
                  <a:lnTo>
                    <a:pt x="2409155" y="1001025"/>
                  </a:lnTo>
                  <a:lnTo>
                    <a:pt x="2569175" y="841005"/>
                  </a:lnTo>
                  <a:lnTo>
                    <a:pt x="2569175" y="160020"/>
                  </a:lnTo>
                  <a:lnTo>
                    <a:pt x="2409155" y="0"/>
                  </a:lnTo>
                  <a:close/>
                </a:path>
              </a:pathLst>
            </a:custGeom>
            <a:solidFill>
              <a:srgbClr val="001F3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3500" y="25400"/>
              <a:ext cx="2442175" cy="91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328600" y="2688982"/>
            <a:ext cx="13630800" cy="4909036"/>
            <a:chOff x="0" y="0"/>
            <a:chExt cx="2880702" cy="10374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80701" cy="1037464"/>
            </a:xfrm>
            <a:custGeom>
              <a:avLst/>
              <a:gdLst/>
              <a:ahLst/>
              <a:cxnLst/>
              <a:rect r="r" b="b" t="t" l="l"/>
              <a:pathLst>
                <a:path h="1037464" w="2880701">
                  <a:moveTo>
                    <a:pt x="272068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77444"/>
                  </a:lnTo>
                  <a:lnTo>
                    <a:pt x="160020" y="1037464"/>
                  </a:lnTo>
                  <a:lnTo>
                    <a:pt x="2720682" y="1037464"/>
                  </a:lnTo>
                  <a:lnTo>
                    <a:pt x="2880701" y="877444"/>
                  </a:lnTo>
                  <a:lnTo>
                    <a:pt x="2880701" y="160020"/>
                  </a:lnTo>
                  <a:lnTo>
                    <a:pt x="272068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63500" y="25400"/>
              <a:ext cx="2753702" cy="948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315638" y="3546405"/>
            <a:ext cx="1559421" cy="709866"/>
            <a:chOff x="0" y="0"/>
            <a:chExt cx="2079228" cy="94648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2079228" cy="946488"/>
              <a:chOff x="0" y="0"/>
              <a:chExt cx="725378" cy="330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25378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725378">
                    <a:moveTo>
                      <a:pt x="565358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565358" y="330200"/>
                    </a:lnTo>
                    <a:lnTo>
                      <a:pt x="725378" y="170180"/>
                    </a:lnTo>
                    <a:lnTo>
                      <a:pt x="725378" y="160020"/>
                    </a:lnTo>
                    <a:lnTo>
                      <a:pt x="565358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63500" y="25400"/>
                <a:ext cx="598378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85787" y="70000"/>
              <a:ext cx="1907654" cy="806487"/>
              <a:chOff x="0" y="0"/>
              <a:chExt cx="781050" cy="3302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81050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781050">
                    <a:moveTo>
                      <a:pt x="62103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621030" y="330200"/>
                    </a:lnTo>
                    <a:lnTo>
                      <a:pt x="781050" y="170180"/>
                    </a:lnTo>
                    <a:lnTo>
                      <a:pt x="781050" y="160020"/>
                    </a:lnTo>
                    <a:lnTo>
                      <a:pt x="621030" y="0"/>
                    </a:lnTo>
                    <a:close/>
                  </a:path>
                </a:pathLst>
              </a:custGeom>
              <a:solidFill>
                <a:srgbClr val="ED4E4E"/>
              </a:solidFill>
              <a:ln w="28575" cap="sq">
                <a:solidFill>
                  <a:srgbClr val="002654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63500" y="25400"/>
                <a:ext cx="654050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2782353" y="3641138"/>
            <a:ext cx="4622651" cy="3004723"/>
          </a:xfrm>
          <a:custGeom>
            <a:avLst/>
            <a:gdLst/>
            <a:ahLst/>
            <a:cxnLst/>
            <a:rect r="r" b="b" t="t" l="l"/>
            <a:pathLst>
              <a:path h="3004723" w="4622651">
                <a:moveTo>
                  <a:pt x="0" y="0"/>
                </a:moveTo>
                <a:lnTo>
                  <a:pt x="4622651" y="0"/>
                </a:lnTo>
                <a:lnTo>
                  <a:pt x="4622651" y="3004724"/>
                </a:lnTo>
                <a:lnTo>
                  <a:pt x="0" y="3004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570054">
            <a:off x="14095348" y="1458368"/>
            <a:ext cx="2376016" cy="1639451"/>
          </a:xfrm>
          <a:custGeom>
            <a:avLst/>
            <a:gdLst/>
            <a:ahLst/>
            <a:cxnLst/>
            <a:rect r="r" b="b" t="t" l="l"/>
            <a:pathLst>
              <a:path h="1639451" w="2376016">
                <a:moveTo>
                  <a:pt x="0" y="0"/>
                </a:moveTo>
                <a:lnTo>
                  <a:pt x="2376016" y="0"/>
                </a:lnTo>
                <a:lnTo>
                  <a:pt x="2376016" y="1639451"/>
                </a:lnTo>
                <a:lnTo>
                  <a:pt x="0" y="16394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512321">
            <a:off x="1276058" y="1597331"/>
            <a:ext cx="2105084" cy="3124430"/>
          </a:xfrm>
          <a:custGeom>
            <a:avLst/>
            <a:gdLst/>
            <a:ahLst/>
            <a:cxnLst/>
            <a:rect r="r" b="b" t="t" l="l"/>
            <a:pathLst>
              <a:path h="3124430" w="2105084">
                <a:moveTo>
                  <a:pt x="0" y="0"/>
                </a:moveTo>
                <a:lnTo>
                  <a:pt x="2105084" y="0"/>
                </a:lnTo>
                <a:lnTo>
                  <a:pt x="2105084" y="3124429"/>
                </a:lnTo>
                <a:lnTo>
                  <a:pt x="0" y="3124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594494" y="8804809"/>
            <a:ext cx="5000346" cy="1153276"/>
            <a:chOff x="0" y="0"/>
            <a:chExt cx="1316964" cy="30374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16964" cy="303743"/>
            </a:xfrm>
            <a:custGeom>
              <a:avLst/>
              <a:gdLst/>
              <a:ahLst/>
              <a:cxnLst/>
              <a:rect r="r" b="b" t="t" l="l"/>
              <a:pathLst>
                <a:path h="303743" w="1316964">
                  <a:moveTo>
                    <a:pt x="658482" y="0"/>
                  </a:moveTo>
                  <a:cubicBezTo>
                    <a:pt x="294812" y="0"/>
                    <a:pt x="0" y="67995"/>
                    <a:pt x="0" y="151872"/>
                  </a:cubicBezTo>
                  <a:cubicBezTo>
                    <a:pt x="0" y="235748"/>
                    <a:pt x="294812" y="303743"/>
                    <a:pt x="658482" y="303743"/>
                  </a:cubicBezTo>
                  <a:cubicBezTo>
                    <a:pt x="1022151" y="303743"/>
                    <a:pt x="1316964" y="235748"/>
                    <a:pt x="1316964" y="151872"/>
                  </a:cubicBezTo>
                  <a:cubicBezTo>
                    <a:pt x="1316964" y="67995"/>
                    <a:pt x="1022151" y="0"/>
                    <a:pt x="658482" y="0"/>
                  </a:cubicBez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23465" y="-9624"/>
              <a:ext cx="1070033" cy="284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236308" y="8397288"/>
            <a:ext cx="6311343" cy="1216336"/>
            <a:chOff x="0" y="0"/>
            <a:chExt cx="1852029" cy="35692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52029" cy="356927"/>
            </a:xfrm>
            <a:custGeom>
              <a:avLst/>
              <a:gdLst/>
              <a:ahLst/>
              <a:cxnLst/>
              <a:rect r="r" b="b" t="t" l="l"/>
              <a:pathLst>
                <a:path h="356927" w="1852029">
                  <a:moveTo>
                    <a:pt x="926015" y="0"/>
                  </a:moveTo>
                  <a:cubicBezTo>
                    <a:pt x="414591" y="0"/>
                    <a:pt x="0" y="79901"/>
                    <a:pt x="0" y="178464"/>
                  </a:cubicBezTo>
                  <a:cubicBezTo>
                    <a:pt x="0" y="277026"/>
                    <a:pt x="414591" y="356927"/>
                    <a:pt x="926015" y="356927"/>
                  </a:cubicBezTo>
                  <a:cubicBezTo>
                    <a:pt x="1437438" y="356927"/>
                    <a:pt x="1852029" y="277026"/>
                    <a:pt x="1852029" y="178464"/>
                  </a:cubicBezTo>
                  <a:cubicBezTo>
                    <a:pt x="1852029" y="79901"/>
                    <a:pt x="1437438" y="0"/>
                    <a:pt x="926015" y="0"/>
                  </a:cubicBez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73628" y="-4638"/>
              <a:ext cx="1504774" cy="32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1575224" y="6563117"/>
            <a:ext cx="5663838" cy="2893706"/>
          </a:xfrm>
          <a:custGeom>
            <a:avLst/>
            <a:gdLst/>
            <a:ahLst/>
            <a:cxnLst/>
            <a:rect r="r" b="b" t="t" l="l"/>
            <a:pathLst>
              <a:path h="2893706" w="5663838">
                <a:moveTo>
                  <a:pt x="0" y="0"/>
                </a:moveTo>
                <a:lnTo>
                  <a:pt x="5663838" y="0"/>
                </a:lnTo>
                <a:lnTo>
                  <a:pt x="5663838" y="2893706"/>
                </a:lnTo>
                <a:lnTo>
                  <a:pt x="0" y="28937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55771" y="5617251"/>
            <a:ext cx="4490357" cy="4114800"/>
          </a:xfrm>
          <a:custGeom>
            <a:avLst/>
            <a:gdLst/>
            <a:ahLst/>
            <a:cxnLst/>
            <a:rect r="r" b="b" t="t" l="l"/>
            <a:pathLst>
              <a:path h="4114800" w="4490357">
                <a:moveTo>
                  <a:pt x="0" y="0"/>
                </a:moveTo>
                <a:lnTo>
                  <a:pt x="4490357" y="0"/>
                </a:lnTo>
                <a:lnTo>
                  <a:pt x="4490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456115" y="4423288"/>
            <a:ext cx="8503285" cy="317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9"/>
              </a:lnSpc>
            </a:pPr>
            <a:r>
              <a:rPr lang="en-US" sz="36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-he left for Spain to complete his studies and to widen his political knowledge through exposure to European governments. </a:t>
            </a:r>
          </a:p>
          <a:p>
            <a:pPr algn="l" marL="0" indent="0" lvl="0">
              <a:lnSpc>
                <a:spcPts val="5089"/>
              </a:lnSpc>
              <a:spcBef>
                <a:spcPct val="0"/>
              </a:spcBef>
            </a:pPr>
            <a:r>
              <a:rPr lang="en-US" sz="36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“secret departure”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56115" y="3574980"/>
            <a:ext cx="6048529" cy="72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8"/>
              </a:lnSpc>
              <a:spcBef>
                <a:spcPct val="0"/>
              </a:spcBef>
            </a:pPr>
            <a:r>
              <a:rPr lang="en-US" sz="5007" spc="-240">
                <a:solidFill>
                  <a:srgbClr val="FFFFFF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May 3, 1882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92875" y="3656927"/>
            <a:ext cx="930541" cy="57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4"/>
              </a:lnSpc>
              <a:spcBef>
                <a:spcPct val="0"/>
              </a:spcBef>
            </a:pPr>
            <a:r>
              <a:rPr lang="en-US" sz="3995" spc="-191">
                <a:solidFill>
                  <a:srgbClr val="002654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01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297919" y="1101902"/>
            <a:ext cx="955035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9"/>
              </a:lnSpc>
              <a:spcBef>
                <a:spcPct val="0"/>
              </a:spcBef>
            </a:pPr>
            <a:r>
              <a:rPr lang="en-US" sz="3999" spc="-191">
                <a:solidFill>
                  <a:srgbClr val="001F3D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3107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6553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966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73107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6553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0966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7245418"/>
            <a:ext cx="18492605" cy="6056328"/>
          </a:xfrm>
          <a:custGeom>
            <a:avLst/>
            <a:gdLst/>
            <a:ahLst/>
            <a:cxnLst/>
            <a:rect r="r" b="b" t="t" l="l"/>
            <a:pathLst>
              <a:path h="6056328" w="18492605">
                <a:moveTo>
                  <a:pt x="0" y="0"/>
                </a:moveTo>
                <a:lnTo>
                  <a:pt x="18492605" y="0"/>
                </a:lnTo>
                <a:lnTo>
                  <a:pt x="18492605" y="6056329"/>
                </a:lnTo>
                <a:lnTo>
                  <a:pt x="0" y="6056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4908310" y="8880085"/>
            <a:ext cx="4102783" cy="790698"/>
            <a:chOff x="0" y="0"/>
            <a:chExt cx="1852029" cy="3569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52029" cy="356927"/>
            </a:xfrm>
            <a:custGeom>
              <a:avLst/>
              <a:gdLst/>
              <a:ahLst/>
              <a:cxnLst/>
              <a:rect r="r" b="b" t="t" l="l"/>
              <a:pathLst>
                <a:path h="356927" w="1852029">
                  <a:moveTo>
                    <a:pt x="926015" y="0"/>
                  </a:moveTo>
                  <a:cubicBezTo>
                    <a:pt x="414591" y="0"/>
                    <a:pt x="0" y="79901"/>
                    <a:pt x="0" y="178464"/>
                  </a:cubicBezTo>
                  <a:cubicBezTo>
                    <a:pt x="0" y="277026"/>
                    <a:pt x="414591" y="356927"/>
                    <a:pt x="926015" y="356927"/>
                  </a:cubicBezTo>
                  <a:cubicBezTo>
                    <a:pt x="1437438" y="356927"/>
                    <a:pt x="1852029" y="277026"/>
                    <a:pt x="1852029" y="178464"/>
                  </a:cubicBezTo>
                  <a:cubicBezTo>
                    <a:pt x="1852029" y="79901"/>
                    <a:pt x="1437438" y="0"/>
                    <a:pt x="926015" y="0"/>
                  </a:cubicBez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3628" y="-4638"/>
              <a:ext cx="1504774" cy="32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10474" y="2364073"/>
            <a:ext cx="14267052" cy="5558854"/>
            <a:chOff x="0" y="0"/>
            <a:chExt cx="2569175" cy="1001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9175" cy="1001025"/>
            </a:xfrm>
            <a:custGeom>
              <a:avLst/>
              <a:gdLst/>
              <a:ahLst/>
              <a:cxnLst/>
              <a:rect r="r" b="b" t="t" l="l"/>
              <a:pathLst>
                <a:path h="1001025" w="2569175">
                  <a:moveTo>
                    <a:pt x="240915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41005"/>
                  </a:lnTo>
                  <a:lnTo>
                    <a:pt x="160020" y="1001025"/>
                  </a:lnTo>
                  <a:lnTo>
                    <a:pt x="2409155" y="1001025"/>
                  </a:lnTo>
                  <a:lnTo>
                    <a:pt x="2569175" y="841005"/>
                  </a:lnTo>
                  <a:lnTo>
                    <a:pt x="2569175" y="160020"/>
                  </a:lnTo>
                  <a:lnTo>
                    <a:pt x="2409155" y="0"/>
                  </a:lnTo>
                  <a:close/>
                </a:path>
              </a:pathLst>
            </a:custGeom>
            <a:solidFill>
              <a:srgbClr val="00265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3500" y="25400"/>
              <a:ext cx="2442175" cy="91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328600" y="2688982"/>
            <a:ext cx="13630800" cy="4909036"/>
            <a:chOff x="0" y="0"/>
            <a:chExt cx="2880702" cy="10374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80701" cy="1037464"/>
            </a:xfrm>
            <a:custGeom>
              <a:avLst/>
              <a:gdLst/>
              <a:ahLst/>
              <a:cxnLst/>
              <a:rect r="r" b="b" t="t" l="l"/>
              <a:pathLst>
                <a:path h="1037464" w="2880701">
                  <a:moveTo>
                    <a:pt x="272068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77444"/>
                  </a:lnTo>
                  <a:lnTo>
                    <a:pt x="160020" y="1037464"/>
                  </a:lnTo>
                  <a:lnTo>
                    <a:pt x="2720682" y="1037464"/>
                  </a:lnTo>
                  <a:lnTo>
                    <a:pt x="2880701" y="877444"/>
                  </a:lnTo>
                  <a:lnTo>
                    <a:pt x="2880701" y="160020"/>
                  </a:lnTo>
                  <a:lnTo>
                    <a:pt x="272068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63500" y="25400"/>
              <a:ext cx="2753702" cy="948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576955" y="3811173"/>
            <a:ext cx="2750981" cy="5709584"/>
          </a:xfrm>
          <a:custGeom>
            <a:avLst/>
            <a:gdLst/>
            <a:ahLst/>
            <a:cxnLst/>
            <a:rect r="r" b="b" t="t" l="l"/>
            <a:pathLst>
              <a:path h="5709584" w="2750981">
                <a:moveTo>
                  <a:pt x="0" y="0"/>
                </a:moveTo>
                <a:lnTo>
                  <a:pt x="2750982" y="0"/>
                </a:lnTo>
                <a:lnTo>
                  <a:pt x="2750982" y="5709584"/>
                </a:lnTo>
                <a:lnTo>
                  <a:pt x="0" y="5709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1116385">
            <a:off x="1217707" y="6041199"/>
            <a:ext cx="2221785" cy="2408439"/>
          </a:xfrm>
          <a:custGeom>
            <a:avLst/>
            <a:gdLst/>
            <a:ahLst/>
            <a:cxnLst/>
            <a:rect r="r" b="b" t="t" l="l"/>
            <a:pathLst>
              <a:path h="2408439" w="2221785">
                <a:moveTo>
                  <a:pt x="2221786" y="0"/>
                </a:moveTo>
                <a:lnTo>
                  <a:pt x="0" y="0"/>
                </a:lnTo>
                <a:lnTo>
                  <a:pt x="0" y="2408439"/>
                </a:lnTo>
                <a:lnTo>
                  <a:pt x="2221786" y="2408439"/>
                </a:lnTo>
                <a:lnTo>
                  <a:pt x="222178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622402" y="4952533"/>
            <a:ext cx="2420461" cy="709866"/>
            <a:chOff x="0" y="0"/>
            <a:chExt cx="1125898" cy="330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5898" cy="330200"/>
            </a:xfrm>
            <a:custGeom>
              <a:avLst/>
              <a:gdLst/>
              <a:ahLst/>
              <a:cxnLst/>
              <a:rect r="r" b="b" t="t" l="l"/>
              <a:pathLst>
                <a:path h="330200" w="1125898">
                  <a:moveTo>
                    <a:pt x="965878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70180"/>
                  </a:lnTo>
                  <a:lnTo>
                    <a:pt x="160020" y="330200"/>
                  </a:lnTo>
                  <a:lnTo>
                    <a:pt x="965878" y="330200"/>
                  </a:lnTo>
                  <a:lnTo>
                    <a:pt x="1125898" y="170180"/>
                  </a:lnTo>
                  <a:lnTo>
                    <a:pt x="1125898" y="160020"/>
                  </a:lnTo>
                  <a:lnTo>
                    <a:pt x="965878" y="0"/>
                  </a:lnTo>
                  <a:close/>
                </a:path>
              </a:pathLst>
            </a:custGeom>
            <a:solidFill>
              <a:srgbClr val="ED4E4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63500" y="25400"/>
              <a:ext cx="998898" cy="241300"/>
            </a:xfrm>
            <a:prstGeom prst="rect">
              <a:avLst/>
            </a:prstGeom>
          </p:spPr>
          <p:txBody>
            <a:bodyPr anchor="ctr" rtlCol="false" tIns="19666" lIns="19666" bIns="19666" rIns="1966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722268" y="5057534"/>
            <a:ext cx="2220728" cy="604865"/>
            <a:chOff x="0" y="0"/>
            <a:chExt cx="1212310" cy="330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12310" cy="330200"/>
            </a:xfrm>
            <a:custGeom>
              <a:avLst/>
              <a:gdLst/>
              <a:ahLst/>
              <a:cxnLst/>
              <a:rect r="r" b="b" t="t" l="l"/>
              <a:pathLst>
                <a:path h="330200" w="1212310">
                  <a:moveTo>
                    <a:pt x="105229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70180"/>
                  </a:lnTo>
                  <a:lnTo>
                    <a:pt x="160020" y="330200"/>
                  </a:lnTo>
                  <a:lnTo>
                    <a:pt x="1052290" y="330200"/>
                  </a:lnTo>
                  <a:lnTo>
                    <a:pt x="1212310" y="170180"/>
                  </a:lnTo>
                  <a:lnTo>
                    <a:pt x="1212310" y="160020"/>
                  </a:lnTo>
                  <a:lnTo>
                    <a:pt x="1052290" y="0"/>
                  </a:lnTo>
                  <a:close/>
                </a:path>
              </a:pathLst>
            </a:custGeom>
            <a:solidFill>
              <a:srgbClr val="ED4E4E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63500" y="25400"/>
              <a:ext cx="1085310" cy="241300"/>
            </a:xfrm>
            <a:prstGeom prst="rect">
              <a:avLst/>
            </a:prstGeom>
          </p:spPr>
          <p:txBody>
            <a:bodyPr anchor="ctr" rtlCol="false" tIns="19666" lIns="19666" bIns="19666" rIns="1966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0991151" y="3301841"/>
            <a:ext cx="4365414" cy="3683318"/>
          </a:xfrm>
          <a:custGeom>
            <a:avLst/>
            <a:gdLst/>
            <a:ahLst/>
            <a:cxnLst/>
            <a:rect r="r" b="b" t="t" l="l"/>
            <a:pathLst>
              <a:path h="3683318" w="4365414">
                <a:moveTo>
                  <a:pt x="0" y="0"/>
                </a:moveTo>
                <a:lnTo>
                  <a:pt x="4365415" y="0"/>
                </a:lnTo>
                <a:lnTo>
                  <a:pt x="4365415" y="3683318"/>
                </a:lnTo>
                <a:lnTo>
                  <a:pt x="0" y="36833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1019921">
            <a:off x="14266592" y="1434438"/>
            <a:ext cx="1798843" cy="1859269"/>
          </a:xfrm>
          <a:custGeom>
            <a:avLst/>
            <a:gdLst/>
            <a:ahLst/>
            <a:cxnLst/>
            <a:rect r="r" b="b" t="t" l="l"/>
            <a:pathLst>
              <a:path h="1859269" w="1798843">
                <a:moveTo>
                  <a:pt x="0" y="0"/>
                </a:moveTo>
                <a:lnTo>
                  <a:pt x="1798843" y="0"/>
                </a:lnTo>
                <a:lnTo>
                  <a:pt x="1798843" y="1859270"/>
                </a:lnTo>
                <a:lnTo>
                  <a:pt x="0" y="1859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911677" y="926320"/>
            <a:ext cx="5844301" cy="2050818"/>
          </a:xfrm>
          <a:custGeom>
            <a:avLst/>
            <a:gdLst/>
            <a:ahLst/>
            <a:cxnLst/>
            <a:rect r="r" b="b" t="t" l="l"/>
            <a:pathLst>
              <a:path h="2050818" w="5844301">
                <a:moveTo>
                  <a:pt x="0" y="0"/>
                </a:moveTo>
                <a:lnTo>
                  <a:pt x="5844302" y="0"/>
                </a:lnTo>
                <a:lnTo>
                  <a:pt x="5844302" y="2050818"/>
                </a:lnTo>
                <a:lnTo>
                  <a:pt x="0" y="20508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6361952" y="4881620"/>
            <a:ext cx="2420461" cy="709866"/>
            <a:chOff x="0" y="0"/>
            <a:chExt cx="3227281" cy="94648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3227281" cy="946488"/>
              <a:chOff x="0" y="0"/>
              <a:chExt cx="1125898" cy="3302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125898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1125898">
                    <a:moveTo>
                      <a:pt x="965878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965878" y="330200"/>
                    </a:lnTo>
                    <a:lnTo>
                      <a:pt x="1125898" y="170180"/>
                    </a:lnTo>
                    <a:lnTo>
                      <a:pt x="1125898" y="160020"/>
                    </a:lnTo>
                    <a:lnTo>
                      <a:pt x="965878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63500" y="25400"/>
                <a:ext cx="998898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3155" y="112491"/>
              <a:ext cx="2960971" cy="806487"/>
              <a:chOff x="0" y="0"/>
              <a:chExt cx="1212310" cy="3302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212310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1212310">
                    <a:moveTo>
                      <a:pt x="105229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1052290" y="330200"/>
                    </a:lnTo>
                    <a:lnTo>
                      <a:pt x="1212310" y="170180"/>
                    </a:lnTo>
                    <a:lnTo>
                      <a:pt x="1212310" y="160020"/>
                    </a:lnTo>
                    <a:lnTo>
                      <a:pt x="1052290" y="0"/>
                    </a:lnTo>
                    <a:close/>
                  </a:path>
                </a:pathLst>
              </a:custGeom>
              <a:solidFill>
                <a:srgbClr val="ED4E4E"/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63500" y="25400"/>
                <a:ext cx="1085310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4490391" y="5143500"/>
            <a:ext cx="7315200" cy="3145536"/>
          </a:xfrm>
          <a:custGeom>
            <a:avLst/>
            <a:gdLst/>
            <a:ahLst/>
            <a:cxnLst/>
            <a:rect r="r" b="b" t="t" l="l"/>
            <a:pathLst>
              <a:path h="3145536" w="7315200">
                <a:moveTo>
                  <a:pt x="0" y="0"/>
                </a:moveTo>
                <a:lnTo>
                  <a:pt x="7315200" y="0"/>
                </a:lnTo>
                <a:lnTo>
                  <a:pt x="7315200" y="3145536"/>
                </a:lnTo>
                <a:lnTo>
                  <a:pt x="0" y="31455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4753934" y="7567994"/>
            <a:ext cx="2947549" cy="1312091"/>
            <a:chOff x="0" y="0"/>
            <a:chExt cx="3930065" cy="1749454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3930065" cy="1749454"/>
              <a:chOff x="0" y="0"/>
              <a:chExt cx="1371077" cy="61033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71077" cy="610330"/>
              </a:xfrm>
              <a:custGeom>
                <a:avLst/>
                <a:gdLst/>
                <a:ahLst/>
                <a:cxnLst/>
                <a:rect r="r" b="b" t="t" l="l"/>
                <a:pathLst>
                  <a:path h="610330" w="1371077">
                    <a:moveTo>
                      <a:pt x="1211057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450310"/>
                    </a:lnTo>
                    <a:lnTo>
                      <a:pt x="160020" y="610330"/>
                    </a:lnTo>
                    <a:lnTo>
                      <a:pt x="1211057" y="610330"/>
                    </a:lnTo>
                    <a:lnTo>
                      <a:pt x="1371077" y="450310"/>
                    </a:lnTo>
                    <a:lnTo>
                      <a:pt x="1371077" y="160020"/>
                    </a:lnTo>
                    <a:lnTo>
                      <a:pt x="1211057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63500" y="25400"/>
                <a:ext cx="1244077" cy="52143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62152" y="258772"/>
              <a:ext cx="3605762" cy="1490682"/>
              <a:chOff x="0" y="0"/>
              <a:chExt cx="1476307" cy="61033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476307" cy="610330"/>
              </a:xfrm>
              <a:custGeom>
                <a:avLst/>
                <a:gdLst/>
                <a:ahLst/>
                <a:cxnLst/>
                <a:rect r="r" b="b" t="t" l="l"/>
                <a:pathLst>
                  <a:path h="610330" w="1476307">
                    <a:moveTo>
                      <a:pt x="1316287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450310"/>
                    </a:lnTo>
                    <a:lnTo>
                      <a:pt x="160020" y="610330"/>
                    </a:lnTo>
                    <a:lnTo>
                      <a:pt x="1316287" y="610330"/>
                    </a:lnTo>
                    <a:lnTo>
                      <a:pt x="1476307" y="450310"/>
                    </a:lnTo>
                    <a:lnTo>
                      <a:pt x="1476307" y="160020"/>
                    </a:lnTo>
                    <a:lnTo>
                      <a:pt x="1316287" y="0"/>
                    </a:lnTo>
                    <a:close/>
                  </a:path>
                </a:pathLst>
              </a:custGeom>
              <a:solidFill>
                <a:srgbClr val="ED4E4E"/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63500" y="25400"/>
                <a:ext cx="1349307" cy="52143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0">
            <a:off x="7933769" y="7764869"/>
            <a:ext cx="2420461" cy="709866"/>
            <a:chOff x="0" y="0"/>
            <a:chExt cx="3227281" cy="946488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3227281" cy="946488"/>
              <a:chOff x="0" y="0"/>
              <a:chExt cx="1125898" cy="3302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125898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1125898">
                    <a:moveTo>
                      <a:pt x="965878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965878" y="330200"/>
                    </a:lnTo>
                    <a:lnTo>
                      <a:pt x="1125898" y="170180"/>
                    </a:lnTo>
                    <a:lnTo>
                      <a:pt x="1125898" y="160020"/>
                    </a:lnTo>
                    <a:lnTo>
                      <a:pt x="965878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63500" y="25400"/>
                <a:ext cx="998898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133155" y="140000"/>
              <a:ext cx="2960971" cy="806487"/>
              <a:chOff x="0" y="0"/>
              <a:chExt cx="1212310" cy="3302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212310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1212310">
                    <a:moveTo>
                      <a:pt x="105229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1052290" y="330200"/>
                    </a:lnTo>
                    <a:lnTo>
                      <a:pt x="1212310" y="170180"/>
                    </a:lnTo>
                    <a:lnTo>
                      <a:pt x="1212310" y="160020"/>
                    </a:lnTo>
                    <a:lnTo>
                      <a:pt x="1052290" y="0"/>
                    </a:lnTo>
                    <a:close/>
                  </a:path>
                </a:pathLst>
              </a:custGeom>
              <a:solidFill>
                <a:srgbClr val="ED4E4E"/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63500" y="25400"/>
                <a:ext cx="1085310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3" id="53"/>
          <p:cNvGrpSpPr/>
          <p:nvPr/>
        </p:nvGrpSpPr>
        <p:grpSpPr>
          <a:xfrm rot="0">
            <a:off x="9385130" y="5039827"/>
            <a:ext cx="2420461" cy="709866"/>
            <a:chOff x="0" y="0"/>
            <a:chExt cx="1125898" cy="3302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125898" cy="330200"/>
            </a:xfrm>
            <a:custGeom>
              <a:avLst/>
              <a:gdLst/>
              <a:ahLst/>
              <a:cxnLst/>
              <a:rect r="r" b="b" t="t" l="l"/>
              <a:pathLst>
                <a:path h="330200" w="1125898">
                  <a:moveTo>
                    <a:pt x="965878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70180"/>
                  </a:lnTo>
                  <a:lnTo>
                    <a:pt x="160020" y="330200"/>
                  </a:lnTo>
                  <a:lnTo>
                    <a:pt x="965878" y="330200"/>
                  </a:lnTo>
                  <a:lnTo>
                    <a:pt x="1125898" y="170180"/>
                  </a:lnTo>
                  <a:lnTo>
                    <a:pt x="1125898" y="160020"/>
                  </a:lnTo>
                  <a:lnTo>
                    <a:pt x="965878" y="0"/>
                  </a:lnTo>
                  <a:close/>
                </a:path>
              </a:pathLst>
            </a:custGeom>
            <a:solidFill>
              <a:srgbClr val="ED4E4E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63500" y="25400"/>
              <a:ext cx="998898" cy="241300"/>
            </a:xfrm>
            <a:prstGeom prst="rect">
              <a:avLst/>
            </a:prstGeom>
          </p:spPr>
          <p:txBody>
            <a:bodyPr anchor="ctr" rtlCol="false" tIns="19666" lIns="19666" bIns="19666" rIns="1966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484996" y="5144827"/>
            <a:ext cx="2220728" cy="604865"/>
            <a:chOff x="0" y="0"/>
            <a:chExt cx="1212310" cy="3302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212310" cy="330200"/>
            </a:xfrm>
            <a:custGeom>
              <a:avLst/>
              <a:gdLst/>
              <a:ahLst/>
              <a:cxnLst/>
              <a:rect r="r" b="b" t="t" l="l"/>
              <a:pathLst>
                <a:path h="330200" w="1212310">
                  <a:moveTo>
                    <a:pt x="105229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70180"/>
                  </a:lnTo>
                  <a:lnTo>
                    <a:pt x="160020" y="330200"/>
                  </a:lnTo>
                  <a:lnTo>
                    <a:pt x="1052290" y="330200"/>
                  </a:lnTo>
                  <a:lnTo>
                    <a:pt x="1212310" y="170180"/>
                  </a:lnTo>
                  <a:lnTo>
                    <a:pt x="1212310" y="160020"/>
                  </a:lnTo>
                  <a:lnTo>
                    <a:pt x="1052290" y="0"/>
                  </a:lnTo>
                  <a:close/>
                </a:path>
              </a:pathLst>
            </a:custGeom>
            <a:solidFill>
              <a:srgbClr val="ED4E4E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63500" y="25400"/>
              <a:ext cx="1085310" cy="241300"/>
            </a:xfrm>
            <a:prstGeom prst="rect">
              <a:avLst/>
            </a:prstGeom>
          </p:spPr>
          <p:txBody>
            <a:bodyPr anchor="ctr" rtlCol="false" tIns="19666" lIns="19666" bIns="19666" rIns="1966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4121848" y="4666152"/>
            <a:ext cx="2229410" cy="1840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</a:p>
          <a:p>
            <a:pPr algn="l">
              <a:lnSpc>
                <a:spcPts val="3829"/>
              </a:lnSpc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Singapore -</a:t>
            </a:r>
          </a:p>
          <a:p>
            <a:pPr algn="l" marL="0" indent="0" lvl="0">
              <a:lnSpc>
                <a:spcPts val="3829"/>
              </a:lnSpc>
              <a:spcBef>
                <a:spcPct val="0"/>
              </a:spcBef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disembarked &amp; visited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832633" y="2646852"/>
            <a:ext cx="5288049" cy="72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8"/>
              </a:lnSpc>
              <a:spcBef>
                <a:spcPct val="0"/>
              </a:spcBef>
            </a:pPr>
            <a:r>
              <a:rPr lang="en-US" sz="5007" spc="-240">
                <a:solidFill>
                  <a:srgbClr val="FFFFFF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In Europe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6297919" y="1101902"/>
            <a:ext cx="955035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9"/>
              </a:lnSpc>
              <a:spcBef>
                <a:spcPct val="0"/>
              </a:spcBef>
            </a:pPr>
            <a:r>
              <a:rPr lang="en-US" sz="3999" spc="-191">
                <a:solidFill>
                  <a:srgbClr val="001F3D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03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247247" y="7803394"/>
            <a:ext cx="2229410" cy="91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Italian </a:t>
            </a:r>
          </a:p>
          <a:p>
            <a:pPr algn="l" marL="0" indent="0" lvl="0">
              <a:lnSpc>
                <a:spcPts val="3829"/>
              </a:lnSpc>
              <a:spcBef>
                <a:spcPct val="0"/>
              </a:spcBef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City of Naples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803294" y="5000384"/>
            <a:ext cx="2229410" cy="45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29"/>
              </a:lnSpc>
              <a:spcBef>
                <a:spcPct val="0"/>
              </a:spcBef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Barcelona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365950" y="7865777"/>
            <a:ext cx="2229410" cy="45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29"/>
              </a:lnSpc>
              <a:spcBef>
                <a:spcPct val="0"/>
              </a:spcBef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Madrid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548312" y="5148928"/>
            <a:ext cx="2229410" cy="45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29"/>
              </a:lnSpc>
              <a:spcBef>
                <a:spcPct val="0"/>
              </a:spcBef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Paris, France</a:t>
            </a:r>
          </a:p>
        </p:txBody>
      </p:sp>
      <p:grpSp>
        <p:nvGrpSpPr>
          <p:cNvPr name="Group 66" id="66"/>
          <p:cNvGrpSpPr/>
          <p:nvPr/>
        </p:nvGrpSpPr>
        <p:grpSpPr>
          <a:xfrm rot="0">
            <a:off x="11132182" y="6858129"/>
            <a:ext cx="2420461" cy="709866"/>
            <a:chOff x="0" y="0"/>
            <a:chExt cx="3227281" cy="946488"/>
          </a:xfrm>
        </p:grpSpPr>
        <p:grpSp>
          <p:nvGrpSpPr>
            <p:cNvPr name="Group 67" id="67"/>
            <p:cNvGrpSpPr/>
            <p:nvPr/>
          </p:nvGrpSpPr>
          <p:grpSpPr>
            <a:xfrm rot="0">
              <a:off x="0" y="0"/>
              <a:ext cx="3227281" cy="946488"/>
              <a:chOff x="0" y="0"/>
              <a:chExt cx="1125898" cy="3302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125898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1125898">
                    <a:moveTo>
                      <a:pt x="965878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965878" y="330200"/>
                    </a:lnTo>
                    <a:lnTo>
                      <a:pt x="1125898" y="170180"/>
                    </a:lnTo>
                    <a:lnTo>
                      <a:pt x="1125898" y="160020"/>
                    </a:lnTo>
                    <a:lnTo>
                      <a:pt x="965878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63500" y="25400"/>
                <a:ext cx="998898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33155" y="140000"/>
              <a:ext cx="2960971" cy="806487"/>
              <a:chOff x="0" y="0"/>
              <a:chExt cx="1212310" cy="3302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212310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1212310">
                    <a:moveTo>
                      <a:pt x="105229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1052290" y="330200"/>
                    </a:lnTo>
                    <a:lnTo>
                      <a:pt x="1212310" y="170180"/>
                    </a:lnTo>
                    <a:lnTo>
                      <a:pt x="1212310" y="160020"/>
                    </a:lnTo>
                    <a:lnTo>
                      <a:pt x="1052290" y="0"/>
                    </a:lnTo>
                    <a:close/>
                  </a:path>
                </a:pathLst>
              </a:custGeom>
              <a:solidFill>
                <a:srgbClr val="ED4E4E"/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63500" y="25400"/>
                <a:ext cx="1085310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73" id="73"/>
          <p:cNvSpPr txBox="true"/>
          <p:nvPr/>
        </p:nvSpPr>
        <p:spPr>
          <a:xfrm rot="0">
            <a:off x="11467318" y="6991394"/>
            <a:ext cx="2229410" cy="91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29"/>
              </a:lnSpc>
              <a:spcBef>
                <a:spcPct val="0"/>
              </a:spcBef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Heidelberg, Germany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3107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6553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966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73107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6553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0966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6968" y="1800437"/>
            <a:ext cx="18701873" cy="5797581"/>
          </a:xfrm>
          <a:custGeom>
            <a:avLst/>
            <a:gdLst/>
            <a:ahLst/>
            <a:cxnLst/>
            <a:rect r="r" b="b" t="t" l="l"/>
            <a:pathLst>
              <a:path h="5797581" w="18701873">
                <a:moveTo>
                  <a:pt x="0" y="0"/>
                </a:moveTo>
                <a:lnTo>
                  <a:pt x="18701873" y="0"/>
                </a:lnTo>
                <a:lnTo>
                  <a:pt x="18701873" y="5797581"/>
                </a:lnTo>
                <a:lnTo>
                  <a:pt x="0" y="5797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7330724"/>
            <a:ext cx="18327937" cy="3345987"/>
            <a:chOff x="0" y="0"/>
            <a:chExt cx="4827111" cy="8812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7111" cy="881248"/>
            </a:xfrm>
            <a:custGeom>
              <a:avLst/>
              <a:gdLst/>
              <a:ahLst/>
              <a:cxnLst/>
              <a:rect r="r" b="b" t="t" l="l"/>
              <a:pathLst>
                <a:path h="881248" w="4827111">
                  <a:moveTo>
                    <a:pt x="0" y="0"/>
                  </a:moveTo>
                  <a:lnTo>
                    <a:pt x="4827111" y="0"/>
                  </a:lnTo>
                  <a:lnTo>
                    <a:pt x="4827111" y="881248"/>
                  </a:lnTo>
                  <a:lnTo>
                    <a:pt x="0" y="881248"/>
                  </a:lnTo>
                  <a:close/>
                </a:path>
              </a:pathLst>
            </a:custGeom>
            <a:solidFill>
              <a:srgbClr val="ED4E4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27111" cy="919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10474" y="2364073"/>
            <a:ext cx="14267052" cy="5558854"/>
            <a:chOff x="0" y="0"/>
            <a:chExt cx="19022736" cy="741180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9022736" cy="7411805"/>
              <a:chOff x="0" y="0"/>
              <a:chExt cx="2569175" cy="10010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569175" cy="1001025"/>
              </a:xfrm>
              <a:custGeom>
                <a:avLst/>
                <a:gdLst/>
                <a:ahLst/>
                <a:cxnLst/>
                <a:rect r="r" b="b" t="t" l="l"/>
                <a:pathLst>
                  <a:path h="1001025" w="2569175">
                    <a:moveTo>
                      <a:pt x="2409155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841005"/>
                    </a:lnTo>
                    <a:lnTo>
                      <a:pt x="160020" y="1001025"/>
                    </a:lnTo>
                    <a:lnTo>
                      <a:pt x="2409155" y="1001025"/>
                    </a:lnTo>
                    <a:lnTo>
                      <a:pt x="2569175" y="841005"/>
                    </a:lnTo>
                    <a:lnTo>
                      <a:pt x="2569175" y="160020"/>
                    </a:lnTo>
                    <a:lnTo>
                      <a:pt x="2409155" y="0"/>
                    </a:lnTo>
                    <a:close/>
                  </a:path>
                </a:pathLst>
              </a:custGeom>
              <a:solidFill>
                <a:srgbClr val="001F3D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63500" y="25400"/>
                <a:ext cx="2442175" cy="912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424168" y="433212"/>
              <a:ext cx="18174400" cy="6545381"/>
              <a:chOff x="0" y="0"/>
              <a:chExt cx="2880702" cy="103746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880701" cy="1037464"/>
              </a:xfrm>
              <a:custGeom>
                <a:avLst/>
                <a:gdLst/>
                <a:ahLst/>
                <a:cxnLst/>
                <a:rect r="r" b="b" t="t" l="l"/>
                <a:pathLst>
                  <a:path h="1037464" w="2880701">
                    <a:moveTo>
                      <a:pt x="2720682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877444"/>
                    </a:lnTo>
                    <a:lnTo>
                      <a:pt x="160020" y="1037464"/>
                    </a:lnTo>
                    <a:lnTo>
                      <a:pt x="2720682" y="1037464"/>
                    </a:lnTo>
                    <a:lnTo>
                      <a:pt x="2880701" y="877444"/>
                    </a:lnTo>
                    <a:lnTo>
                      <a:pt x="2880701" y="160020"/>
                    </a:lnTo>
                    <a:lnTo>
                      <a:pt x="2720682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63500" y="25400"/>
                <a:ext cx="2753702" cy="948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6528319" y="2970017"/>
            <a:ext cx="6363701" cy="709866"/>
            <a:chOff x="0" y="0"/>
            <a:chExt cx="8484935" cy="94648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484935" cy="946488"/>
              <a:chOff x="0" y="0"/>
              <a:chExt cx="2960129" cy="3302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960129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2960129">
                    <a:moveTo>
                      <a:pt x="280011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800110" y="330200"/>
                    </a:lnTo>
                    <a:lnTo>
                      <a:pt x="2960129" y="170180"/>
                    </a:lnTo>
                    <a:lnTo>
                      <a:pt x="2960129" y="160020"/>
                    </a:lnTo>
                    <a:lnTo>
                      <a:pt x="2800110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63500" y="25400"/>
                <a:ext cx="2833129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50082" y="70000"/>
              <a:ext cx="7784771" cy="806487"/>
              <a:chOff x="0" y="0"/>
              <a:chExt cx="3187318" cy="3302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187318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3187318">
                    <a:moveTo>
                      <a:pt x="3027298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3027298" y="330200"/>
                    </a:lnTo>
                    <a:lnTo>
                      <a:pt x="3187318" y="170180"/>
                    </a:lnTo>
                    <a:lnTo>
                      <a:pt x="3187318" y="160020"/>
                    </a:lnTo>
                    <a:lnTo>
                      <a:pt x="3027298" y="0"/>
                    </a:lnTo>
                    <a:close/>
                  </a:path>
                </a:pathLst>
              </a:custGeom>
              <a:solidFill>
                <a:srgbClr val="ED4E4E"/>
              </a:solidFill>
              <a:ln w="28575" cap="sq">
                <a:solidFill>
                  <a:srgbClr val="002654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63500" y="25400"/>
                <a:ext cx="3060318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2815371" y="3350036"/>
            <a:ext cx="5205264" cy="3578619"/>
          </a:xfrm>
          <a:custGeom>
            <a:avLst/>
            <a:gdLst/>
            <a:ahLst/>
            <a:cxnLst/>
            <a:rect r="r" b="b" t="t" l="l"/>
            <a:pathLst>
              <a:path h="3578619" w="5205264">
                <a:moveTo>
                  <a:pt x="0" y="0"/>
                </a:moveTo>
                <a:lnTo>
                  <a:pt x="5205264" y="0"/>
                </a:lnTo>
                <a:lnTo>
                  <a:pt x="5205264" y="3578619"/>
                </a:lnTo>
                <a:lnTo>
                  <a:pt x="0" y="3578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41135" y="1757687"/>
            <a:ext cx="1865037" cy="1361477"/>
          </a:xfrm>
          <a:custGeom>
            <a:avLst/>
            <a:gdLst/>
            <a:ahLst/>
            <a:cxnLst/>
            <a:rect r="r" b="b" t="t" l="l"/>
            <a:pathLst>
              <a:path h="1361477" w="1865037">
                <a:moveTo>
                  <a:pt x="0" y="0"/>
                </a:moveTo>
                <a:lnTo>
                  <a:pt x="1865037" y="0"/>
                </a:lnTo>
                <a:lnTo>
                  <a:pt x="1865037" y="1361477"/>
                </a:lnTo>
                <a:lnTo>
                  <a:pt x="0" y="13614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987039">
            <a:off x="1555862" y="1187117"/>
            <a:ext cx="2804740" cy="1949294"/>
          </a:xfrm>
          <a:custGeom>
            <a:avLst/>
            <a:gdLst/>
            <a:ahLst/>
            <a:cxnLst/>
            <a:rect r="r" b="b" t="t" l="l"/>
            <a:pathLst>
              <a:path h="1949294" w="2804740">
                <a:moveTo>
                  <a:pt x="0" y="0"/>
                </a:moveTo>
                <a:lnTo>
                  <a:pt x="2804739" y="0"/>
                </a:lnTo>
                <a:lnTo>
                  <a:pt x="2804739" y="1949294"/>
                </a:lnTo>
                <a:lnTo>
                  <a:pt x="0" y="1949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6898445" y="3724959"/>
            <a:ext cx="7571531" cy="97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6"/>
              </a:lnSpc>
              <a:spcBef>
                <a:spcPct val="0"/>
              </a:spcBef>
            </a:pPr>
            <a:r>
              <a:rPr lang="en-US" sz="2897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February 21, 1887- he finished his first novel, the Noli and came off to press a month later.</a:t>
            </a:r>
          </a:p>
        </p:txBody>
      </p:sp>
      <p:sp>
        <p:nvSpPr>
          <p:cNvPr name="Freeform 32" id="32"/>
          <p:cNvSpPr/>
          <p:nvPr/>
        </p:nvSpPr>
        <p:spPr>
          <a:xfrm flipH="true" flipV="false" rot="-2470838">
            <a:off x="11819408" y="1627148"/>
            <a:ext cx="1259442" cy="1869302"/>
          </a:xfrm>
          <a:custGeom>
            <a:avLst/>
            <a:gdLst/>
            <a:ahLst/>
            <a:cxnLst/>
            <a:rect r="r" b="b" t="t" l="l"/>
            <a:pathLst>
              <a:path h="1869302" w="1259442">
                <a:moveTo>
                  <a:pt x="1259442" y="0"/>
                </a:moveTo>
                <a:lnTo>
                  <a:pt x="0" y="0"/>
                </a:lnTo>
                <a:lnTo>
                  <a:pt x="0" y="1869302"/>
                </a:lnTo>
                <a:lnTo>
                  <a:pt x="1259442" y="1869302"/>
                </a:lnTo>
                <a:lnTo>
                  <a:pt x="125944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691811" y="2957220"/>
            <a:ext cx="7149324" cy="72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8"/>
              </a:lnSpc>
              <a:spcBef>
                <a:spcPct val="0"/>
              </a:spcBef>
            </a:pPr>
            <a:r>
              <a:rPr lang="en-US" sz="5007" spc="-240">
                <a:solidFill>
                  <a:srgbClr val="FFFFFF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Grand Europe Tour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42629" y="8591176"/>
            <a:ext cx="3541043" cy="967695"/>
            <a:chOff x="0" y="0"/>
            <a:chExt cx="1852029" cy="5061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52029" cy="506122"/>
            </a:xfrm>
            <a:custGeom>
              <a:avLst/>
              <a:gdLst/>
              <a:ahLst/>
              <a:cxnLst/>
              <a:rect r="r" b="b" t="t" l="l"/>
              <a:pathLst>
                <a:path h="506122" w="1852029">
                  <a:moveTo>
                    <a:pt x="926015" y="0"/>
                  </a:moveTo>
                  <a:cubicBezTo>
                    <a:pt x="414591" y="0"/>
                    <a:pt x="0" y="113299"/>
                    <a:pt x="0" y="253061"/>
                  </a:cubicBezTo>
                  <a:cubicBezTo>
                    <a:pt x="0" y="392823"/>
                    <a:pt x="414591" y="506122"/>
                    <a:pt x="926015" y="506122"/>
                  </a:cubicBezTo>
                  <a:cubicBezTo>
                    <a:pt x="1437438" y="506122"/>
                    <a:pt x="1852029" y="392823"/>
                    <a:pt x="1852029" y="253061"/>
                  </a:cubicBezTo>
                  <a:cubicBezTo>
                    <a:pt x="1852029" y="113299"/>
                    <a:pt x="1437438" y="0"/>
                    <a:pt x="926015" y="0"/>
                  </a:cubicBez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73628" y="9349"/>
              <a:ext cx="1504774" cy="449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919218" y="4028551"/>
            <a:ext cx="2712851" cy="5874283"/>
          </a:xfrm>
          <a:custGeom>
            <a:avLst/>
            <a:gdLst/>
            <a:ahLst/>
            <a:cxnLst/>
            <a:rect r="r" b="b" t="t" l="l"/>
            <a:pathLst>
              <a:path h="5874283" w="2712851">
                <a:moveTo>
                  <a:pt x="0" y="0"/>
                </a:moveTo>
                <a:lnTo>
                  <a:pt x="2712851" y="0"/>
                </a:lnTo>
                <a:lnTo>
                  <a:pt x="2712851" y="5874283"/>
                </a:lnTo>
                <a:lnTo>
                  <a:pt x="0" y="58742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3768948" y="9070860"/>
            <a:ext cx="4703935" cy="906553"/>
            <a:chOff x="0" y="0"/>
            <a:chExt cx="1852029" cy="35692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852029" cy="356927"/>
            </a:xfrm>
            <a:custGeom>
              <a:avLst/>
              <a:gdLst/>
              <a:ahLst/>
              <a:cxnLst/>
              <a:rect r="r" b="b" t="t" l="l"/>
              <a:pathLst>
                <a:path h="356927" w="1852029">
                  <a:moveTo>
                    <a:pt x="926015" y="0"/>
                  </a:moveTo>
                  <a:cubicBezTo>
                    <a:pt x="414591" y="0"/>
                    <a:pt x="0" y="79901"/>
                    <a:pt x="0" y="178464"/>
                  </a:cubicBezTo>
                  <a:cubicBezTo>
                    <a:pt x="0" y="277026"/>
                    <a:pt x="414591" y="356927"/>
                    <a:pt x="926015" y="356927"/>
                  </a:cubicBezTo>
                  <a:cubicBezTo>
                    <a:pt x="1437438" y="356927"/>
                    <a:pt x="1852029" y="277026"/>
                    <a:pt x="1852029" y="178464"/>
                  </a:cubicBezTo>
                  <a:cubicBezTo>
                    <a:pt x="1852029" y="79901"/>
                    <a:pt x="1437438" y="0"/>
                    <a:pt x="926015" y="0"/>
                  </a:cubicBez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73628" y="-4638"/>
              <a:ext cx="1504774" cy="32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764063" y="5273324"/>
            <a:ext cx="2304288" cy="4114800"/>
          </a:xfrm>
          <a:custGeom>
            <a:avLst/>
            <a:gdLst/>
            <a:ahLst/>
            <a:cxnLst/>
            <a:rect r="r" b="b" t="t" l="l"/>
            <a:pathLst>
              <a:path h="4114800" w="2304288">
                <a:moveTo>
                  <a:pt x="0" y="0"/>
                </a:moveTo>
                <a:lnTo>
                  <a:pt x="2304288" y="0"/>
                </a:lnTo>
                <a:lnTo>
                  <a:pt x="2304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6297919" y="1101902"/>
            <a:ext cx="955035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9"/>
              </a:lnSpc>
              <a:spcBef>
                <a:spcPct val="0"/>
              </a:spcBef>
            </a:pPr>
            <a:r>
              <a:rPr lang="en-US" sz="3999" spc="-191">
                <a:solidFill>
                  <a:srgbClr val="001F3D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04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020635" y="4752852"/>
            <a:ext cx="7571531" cy="146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6"/>
              </a:lnSpc>
              <a:spcBef>
                <a:spcPct val="0"/>
              </a:spcBef>
            </a:pPr>
            <a:r>
              <a:rPr lang="en-US" sz="2897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Maximo Viola-loaned him some amount to cover for the printing and paid through Paciano’s remittance.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347687" y="6162888"/>
            <a:ext cx="7571531" cy="97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6"/>
              </a:lnSpc>
              <a:spcBef>
                <a:spcPct val="0"/>
              </a:spcBef>
            </a:pPr>
            <a:r>
              <a:rPr lang="en-US" sz="2897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He decided to further explore some places in Europe before returning to the Philippines.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3107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6553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966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73107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6553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0966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462651" y="1969799"/>
            <a:ext cx="3198327" cy="3840786"/>
          </a:xfrm>
          <a:custGeom>
            <a:avLst/>
            <a:gdLst/>
            <a:ahLst/>
            <a:cxnLst/>
            <a:rect r="r" b="b" t="t" l="l"/>
            <a:pathLst>
              <a:path h="3840786" w="3198327">
                <a:moveTo>
                  <a:pt x="3198327" y="0"/>
                </a:moveTo>
                <a:lnTo>
                  <a:pt x="0" y="0"/>
                </a:lnTo>
                <a:lnTo>
                  <a:pt x="0" y="3840785"/>
                </a:lnTo>
                <a:lnTo>
                  <a:pt x="3198327" y="3840785"/>
                </a:lnTo>
                <a:lnTo>
                  <a:pt x="3198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85438" y="1518868"/>
            <a:ext cx="4122218" cy="4950261"/>
          </a:xfrm>
          <a:custGeom>
            <a:avLst/>
            <a:gdLst/>
            <a:ahLst/>
            <a:cxnLst/>
            <a:rect r="r" b="b" t="t" l="l"/>
            <a:pathLst>
              <a:path h="4950261" w="4122218">
                <a:moveTo>
                  <a:pt x="0" y="0"/>
                </a:moveTo>
                <a:lnTo>
                  <a:pt x="4122218" y="0"/>
                </a:lnTo>
                <a:lnTo>
                  <a:pt x="4122218" y="4950261"/>
                </a:lnTo>
                <a:lnTo>
                  <a:pt x="0" y="495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901291" y="3977752"/>
            <a:ext cx="9044267" cy="3516826"/>
          </a:xfrm>
          <a:custGeom>
            <a:avLst/>
            <a:gdLst/>
            <a:ahLst/>
            <a:cxnLst/>
            <a:rect r="r" b="b" t="t" l="l"/>
            <a:pathLst>
              <a:path h="3516826" w="9044267">
                <a:moveTo>
                  <a:pt x="0" y="0"/>
                </a:moveTo>
                <a:lnTo>
                  <a:pt x="9044267" y="0"/>
                </a:lnTo>
                <a:lnTo>
                  <a:pt x="9044267" y="3516826"/>
                </a:lnTo>
                <a:lnTo>
                  <a:pt x="0" y="351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22604" y="4244977"/>
            <a:ext cx="11873392" cy="3226465"/>
          </a:xfrm>
          <a:custGeom>
            <a:avLst/>
            <a:gdLst/>
            <a:ahLst/>
            <a:cxnLst/>
            <a:rect r="r" b="b" t="t" l="l"/>
            <a:pathLst>
              <a:path h="3226465" w="11873392">
                <a:moveTo>
                  <a:pt x="0" y="0"/>
                </a:moveTo>
                <a:lnTo>
                  <a:pt x="11873392" y="0"/>
                </a:lnTo>
                <a:lnTo>
                  <a:pt x="11873392" y="3226465"/>
                </a:lnTo>
                <a:lnTo>
                  <a:pt x="0" y="32264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1426616" y="7909353"/>
            <a:ext cx="18327937" cy="3345987"/>
            <a:chOff x="0" y="0"/>
            <a:chExt cx="4827111" cy="8812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27111" cy="881248"/>
            </a:xfrm>
            <a:custGeom>
              <a:avLst/>
              <a:gdLst/>
              <a:ahLst/>
              <a:cxnLst/>
              <a:rect r="r" b="b" t="t" l="l"/>
              <a:pathLst>
                <a:path h="881248" w="4827111">
                  <a:moveTo>
                    <a:pt x="0" y="0"/>
                  </a:moveTo>
                  <a:lnTo>
                    <a:pt x="4827111" y="0"/>
                  </a:lnTo>
                  <a:lnTo>
                    <a:pt x="4827111" y="881248"/>
                  </a:lnTo>
                  <a:lnTo>
                    <a:pt x="0" y="881248"/>
                  </a:lnTo>
                  <a:close/>
                </a:path>
              </a:pathLst>
            </a:custGeom>
            <a:solidFill>
              <a:srgbClr val="00265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27111" cy="919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47739" y="735084"/>
            <a:ext cx="14267052" cy="6149584"/>
            <a:chOff x="0" y="0"/>
            <a:chExt cx="2569175" cy="11074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69175" cy="1107402"/>
            </a:xfrm>
            <a:custGeom>
              <a:avLst/>
              <a:gdLst/>
              <a:ahLst/>
              <a:cxnLst/>
              <a:rect r="r" b="b" t="t" l="l"/>
              <a:pathLst>
                <a:path h="1107402" w="2569175">
                  <a:moveTo>
                    <a:pt x="240915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947382"/>
                  </a:lnTo>
                  <a:lnTo>
                    <a:pt x="160020" y="1107402"/>
                  </a:lnTo>
                  <a:lnTo>
                    <a:pt x="2409155" y="1107402"/>
                  </a:lnTo>
                  <a:lnTo>
                    <a:pt x="2569175" y="947382"/>
                  </a:lnTo>
                  <a:lnTo>
                    <a:pt x="2569175" y="160020"/>
                  </a:lnTo>
                  <a:lnTo>
                    <a:pt x="2409155" y="0"/>
                  </a:lnTo>
                  <a:close/>
                </a:path>
              </a:pathLst>
            </a:custGeom>
            <a:solidFill>
              <a:srgbClr val="001F3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63500" y="25400"/>
              <a:ext cx="2442175" cy="1018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328600" y="1073327"/>
            <a:ext cx="13630800" cy="5584811"/>
            <a:chOff x="0" y="0"/>
            <a:chExt cx="2880702" cy="11802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80701" cy="1180281"/>
            </a:xfrm>
            <a:custGeom>
              <a:avLst/>
              <a:gdLst/>
              <a:ahLst/>
              <a:cxnLst/>
              <a:rect r="r" b="b" t="t" l="l"/>
              <a:pathLst>
                <a:path h="1180281" w="2880701">
                  <a:moveTo>
                    <a:pt x="272068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20261"/>
                  </a:lnTo>
                  <a:lnTo>
                    <a:pt x="160020" y="1180281"/>
                  </a:lnTo>
                  <a:lnTo>
                    <a:pt x="2720682" y="1180281"/>
                  </a:lnTo>
                  <a:lnTo>
                    <a:pt x="2880701" y="1020261"/>
                  </a:lnTo>
                  <a:lnTo>
                    <a:pt x="2880701" y="160020"/>
                  </a:lnTo>
                  <a:lnTo>
                    <a:pt x="272068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63500" y="25400"/>
              <a:ext cx="2753702" cy="1091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749332" y="3711185"/>
            <a:ext cx="4883110" cy="3387658"/>
          </a:xfrm>
          <a:custGeom>
            <a:avLst/>
            <a:gdLst/>
            <a:ahLst/>
            <a:cxnLst/>
            <a:rect r="r" b="b" t="t" l="l"/>
            <a:pathLst>
              <a:path h="3387658" w="4883110">
                <a:moveTo>
                  <a:pt x="0" y="0"/>
                </a:moveTo>
                <a:lnTo>
                  <a:pt x="4883110" y="0"/>
                </a:lnTo>
                <a:lnTo>
                  <a:pt x="4883110" y="3387658"/>
                </a:lnTo>
                <a:lnTo>
                  <a:pt x="0" y="3387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6913613">
            <a:off x="992576" y="7090848"/>
            <a:ext cx="2035796" cy="1926372"/>
          </a:xfrm>
          <a:custGeom>
            <a:avLst/>
            <a:gdLst/>
            <a:ahLst/>
            <a:cxnLst/>
            <a:rect r="r" b="b" t="t" l="l"/>
            <a:pathLst>
              <a:path h="1926372" w="2035796">
                <a:moveTo>
                  <a:pt x="0" y="0"/>
                </a:moveTo>
                <a:lnTo>
                  <a:pt x="2035796" y="0"/>
                </a:lnTo>
                <a:lnTo>
                  <a:pt x="2035796" y="1926372"/>
                </a:lnTo>
                <a:lnTo>
                  <a:pt x="0" y="19263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723506">
            <a:off x="14296650" y="7144168"/>
            <a:ext cx="2306383" cy="1894117"/>
          </a:xfrm>
          <a:custGeom>
            <a:avLst/>
            <a:gdLst/>
            <a:ahLst/>
            <a:cxnLst/>
            <a:rect r="r" b="b" t="t" l="l"/>
            <a:pathLst>
              <a:path h="1894117" w="2306383">
                <a:moveTo>
                  <a:pt x="0" y="0"/>
                </a:moveTo>
                <a:lnTo>
                  <a:pt x="2306383" y="0"/>
                </a:lnTo>
                <a:lnTo>
                  <a:pt x="2306383" y="1894116"/>
                </a:lnTo>
                <a:lnTo>
                  <a:pt x="0" y="18941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54983">
            <a:off x="4737786" y="661477"/>
            <a:ext cx="1609274" cy="1579397"/>
          </a:xfrm>
          <a:custGeom>
            <a:avLst/>
            <a:gdLst/>
            <a:ahLst/>
            <a:cxnLst/>
            <a:rect r="r" b="b" t="t" l="l"/>
            <a:pathLst>
              <a:path h="1579397" w="1609274">
                <a:moveTo>
                  <a:pt x="0" y="0"/>
                </a:moveTo>
                <a:lnTo>
                  <a:pt x="1609274" y="0"/>
                </a:lnTo>
                <a:lnTo>
                  <a:pt x="1609274" y="1579397"/>
                </a:lnTo>
                <a:lnTo>
                  <a:pt x="0" y="1579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82448" y="2408240"/>
            <a:ext cx="4320100" cy="4249898"/>
          </a:xfrm>
          <a:custGeom>
            <a:avLst/>
            <a:gdLst/>
            <a:ahLst/>
            <a:cxnLst/>
            <a:rect r="r" b="b" t="t" l="l"/>
            <a:pathLst>
              <a:path h="4249898" w="4320100">
                <a:moveTo>
                  <a:pt x="0" y="0"/>
                </a:moveTo>
                <a:lnTo>
                  <a:pt x="4320100" y="0"/>
                </a:lnTo>
                <a:lnTo>
                  <a:pt x="4320100" y="4249899"/>
                </a:lnTo>
                <a:lnTo>
                  <a:pt x="0" y="4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53870" y="2597987"/>
            <a:ext cx="2979498" cy="59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5"/>
              </a:lnSpc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Potsdam- a city southwest</a:t>
            </a:r>
          </a:p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 of Berlin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297919" y="1101902"/>
            <a:ext cx="955035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9"/>
              </a:lnSpc>
              <a:spcBef>
                <a:spcPct val="0"/>
              </a:spcBef>
            </a:pPr>
            <a:r>
              <a:rPr lang="en-US" sz="3999" spc="-191">
                <a:solidFill>
                  <a:srgbClr val="001F3D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53870" y="3746598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Dresden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53870" y="4963262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Leitmeritz, Bohemia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76046" y="5912597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Leitmeritz, Bohemia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4851151" y="2359941"/>
            <a:ext cx="4249164" cy="4180115"/>
          </a:xfrm>
          <a:custGeom>
            <a:avLst/>
            <a:gdLst/>
            <a:ahLst/>
            <a:cxnLst/>
            <a:rect r="r" b="b" t="t" l="l"/>
            <a:pathLst>
              <a:path h="4180115" w="4249164">
                <a:moveTo>
                  <a:pt x="0" y="0"/>
                </a:moveTo>
                <a:lnTo>
                  <a:pt x="4249164" y="0"/>
                </a:lnTo>
                <a:lnTo>
                  <a:pt x="4249164" y="4180115"/>
                </a:lnTo>
                <a:lnTo>
                  <a:pt x="0" y="41801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6533107" y="2597987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Prague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33107" y="3746598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Brunn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533107" y="4836005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Vienna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533107" y="5894050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Salzburg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9213335" y="2408240"/>
            <a:ext cx="4320100" cy="4249898"/>
          </a:xfrm>
          <a:custGeom>
            <a:avLst/>
            <a:gdLst/>
            <a:ahLst/>
            <a:cxnLst/>
            <a:rect r="r" b="b" t="t" l="l"/>
            <a:pathLst>
              <a:path h="4249898" w="4320100">
                <a:moveTo>
                  <a:pt x="0" y="0"/>
                </a:moveTo>
                <a:lnTo>
                  <a:pt x="4320100" y="0"/>
                </a:lnTo>
                <a:lnTo>
                  <a:pt x="4320100" y="4249899"/>
                </a:lnTo>
                <a:lnTo>
                  <a:pt x="0" y="4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0753358" y="2746888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Munich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98038" y="3873856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Nuremberg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98038" y="4963262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Ulm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753358" y="5976156"/>
            <a:ext cx="2304201" cy="59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Stuttgart,Baden and Rheinfall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3607721" y="2408240"/>
            <a:ext cx="4320100" cy="4249898"/>
          </a:xfrm>
          <a:custGeom>
            <a:avLst/>
            <a:gdLst/>
            <a:ahLst/>
            <a:cxnLst/>
            <a:rect r="r" b="b" t="t" l="l"/>
            <a:pathLst>
              <a:path h="4249898" w="4320100">
                <a:moveTo>
                  <a:pt x="0" y="0"/>
                </a:moveTo>
                <a:lnTo>
                  <a:pt x="4320100" y="0"/>
                </a:lnTo>
                <a:lnTo>
                  <a:pt x="4320100" y="4249899"/>
                </a:lnTo>
                <a:lnTo>
                  <a:pt x="0" y="4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4878876" y="2604883"/>
            <a:ext cx="3372187" cy="7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143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Schaffhausen,Basel,Bern, Lausanne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329979" y="3873856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Geneva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199505" y="5000823"/>
            <a:ext cx="2304201" cy="29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Turin,MIlan &amp; Florence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062970" y="5678354"/>
            <a:ext cx="2864852" cy="88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5"/>
              </a:lnSpc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Rome (Amphitheatre &amp; Roman Forum)</a:t>
            </a:r>
          </a:p>
          <a:p>
            <a:pPr algn="l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04">
                <a:solidFill>
                  <a:srgbClr val="353744"/>
                </a:solidFill>
                <a:latin typeface="Anaphora"/>
                <a:ea typeface="Anaphora"/>
                <a:cs typeface="Anaphora"/>
                <a:sym typeface="Anaphora"/>
              </a:rPr>
              <a:t>St. Peter’s Church in Vatican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5604588" y="1417912"/>
            <a:ext cx="6363701" cy="709866"/>
            <a:chOff x="0" y="0"/>
            <a:chExt cx="8484935" cy="946488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8484935" cy="946488"/>
              <a:chOff x="0" y="0"/>
              <a:chExt cx="2960129" cy="3302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2960129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2960129">
                    <a:moveTo>
                      <a:pt x="280011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800110" y="330200"/>
                    </a:lnTo>
                    <a:lnTo>
                      <a:pt x="2960129" y="170180"/>
                    </a:lnTo>
                    <a:lnTo>
                      <a:pt x="2960129" y="160020"/>
                    </a:lnTo>
                    <a:lnTo>
                      <a:pt x="2800110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63500" y="25400"/>
                <a:ext cx="2833129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350082" y="70000"/>
              <a:ext cx="7784771" cy="806487"/>
              <a:chOff x="0" y="0"/>
              <a:chExt cx="3187318" cy="3302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3187318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3187318">
                    <a:moveTo>
                      <a:pt x="3027298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3027298" y="330200"/>
                    </a:lnTo>
                    <a:lnTo>
                      <a:pt x="3187318" y="170180"/>
                    </a:lnTo>
                    <a:lnTo>
                      <a:pt x="3187318" y="160020"/>
                    </a:lnTo>
                    <a:lnTo>
                      <a:pt x="3027298" y="0"/>
                    </a:lnTo>
                    <a:close/>
                  </a:path>
                </a:pathLst>
              </a:custGeom>
              <a:solidFill>
                <a:srgbClr val="ED4E4E"/>
              </a:solidFill>
              <a:ln w="28575" cap="sq">
                <a:solidFill>
                  <a:srgbClr val="002654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63500" y="25400"/>
                <a:ext cx="3060318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55" id="55"/>
          <p:cNvSpPr txBox="true"/>
          <p:nvPr/>
        </p:nvSpPr>
        <p:spPr>
          <a:xfrm rot="0">
            <a:off x="6768080" y="1405115"/>
            <a:ext cx="7149324" cy="72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8"/>
              </a:lnSpc>
              <a:spcBef>
                <a:spcPct val="0"/>
              </a:spcBef>
            </a:pPr>
            <a:r>
              <a:rPr lang="en-US" sz="5007" spc="-240">
                <a:solidFill>
                  <a:srgbClr val="FFFFFF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Grand Europe Tour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3107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6553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966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18677" y="3314464"/>
            <a:ext cx="4294754" cy="5417694"/>
          </a:xfrm>
          <a:custGeom>
            <a:avLst/>
            <a:gdLst/>
            <a:ahLst/>
            <a:cxnLst/>
            <a:rect r="r" b="b" t="t" l="l"/>
            <a:pathLst>
              <a:path h="5417694" w="4294754">
                <a:moveTo>
                  <a:pt x="0" y="0"/>
                </a:moveTo>
                <a:lnTo>
                  <a:pt x="4294754" y="0"/>
                </a:lnTo>
                <a:lnTo>
                  <a:pt x="4294754" y="5417694"/>
                </a:lnTo>
                <a:lnTo>
                  <a:pt x="0" y="541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73107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36553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0966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1494">
            <a:off x="-219534" y="7873352"/>
            <a:ext cx="18727068" cy="4915855"/>
          </a:xfrm>
          <a:custGeom>
            <a:avLst/>
            <a:gdLst/>
            <a:ahLst/>
            <a:cxnLst/>
            <a:rect r="r" b="b" t="t" l="l"/>
            <a:pathLst>
              <a:path h="4915855" w="18727068">
                <a:moveTo>
                  <a:pt x="0" y="0"/>
                </a:moveTo>
                <a:lnTo>
                  <a:pt x="18727068" y="0"/>
                </a:lnTo>
                <a:lnTo>
                  <a:pt x="18727068" y="4915855"/>
                </a:lnTo>
                <a:lnTo>
                  <a:pt x="0" y="4915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649993" y="8813333"/>
            <a:ext cx="4752929" cy="889934"/>
            <a:chOff x="0" y="0"/>
            <a:chExt cx="893519" cy="1673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3519" cy="167302"/>
            </a:xfrm>
            <a:custGeom>
              <a:avLst/>
              <a:gdLst/>
              <a:ahLst/>
              <a:cxnLst/>
              <a:rect r="r" b="b" t="t" l="l"/>
              <a:pathLst>
                <a:path h="167302" w="893519">
                  <a:moveTo>
                    <a:pt x="446759" y="0"/>
                  </a:moveTo>
                  <a:cubicBezTo>
                    <a:pt x="200021" y="0"/>
                    <a:pt x="0" y="37452"/>
                    <a:pt x="0" y="83651"/>
                  </a:cubicBezTo>
                  <a:cubicBezTo>
                    <a:pt x="0" y="129850"/>
                    <a:pt x="200021" y="167302"/>
                    <a:pt x="446759" y="167302"/>
                  </a:cubicBezTo>
                  <a:cubicBezTo>
                    <a:pt x="693498" y="167302"/>
                    <a:pt x="893519" y="129850"/>
                    <a:pt x="893519" y="83651"/>
                  </a:cubicBezTo>
                  <a:cubicBezTo>
                    <a:pt x="893519" y="37452"/>
                    <a:pt x="693498" y="0"/>
                    <a:pt x="446759" y="0"/>
                  </a:cubicBezTo>
                  <a:close/>
                </a:path>
              </a:pathLst>
            </a:custGeom>
            <a:solidFill>
              <a:srgbClr val="353744">
                <a:alpha val="2588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83767" y="-22415"/>
              <a:ext cx="725984" cy="174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10474" y="2364073"/>
            <a:ext cx="14267052" cy="5558854"/>
            <a:chOff x="0" y="0"/>
            <a:chExt cx="2569175" cy="10010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69175" cy="1001025"/>
            </a:xfrm>
            <a:custGeom>
              <a:avLst/>
              <a:gdLst/>
              <a:ahLst/>
              <a:cxnLst/>
              <a:rect r="r" b="b" t="t" l="l"/>
              <a:pathLst>
                <a:path h="1001025" w="2569175">
                  <a:moveTo>
                    <a:pt x="240915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41005"/>
                  </a:lnTo>
                  <a:lnTo>
                    <a:pt x="160020" y="1001025"/>
                  </a:lnTo>
                  <a:lnTo>
                    <a:pt x="2409155" y="1001025"/>
                  </a:lnTo>
                  <a:lnTo>
                    <a:pt x="2569175" y="841005"/>
                  </a:lnTo>
                  <a:lnTo>
                    <a:pt x="2569175" y="160020"/>
                  </a:lnTo>
                  <a:lnTo>
                    <a:pt x="2409155" y="0"/>
                  </a:lnTo>
                  <a:close/>
                </a:path>
              </a:pathLst>
            </a:custGeom>
            <a:solidFill>
              <a:srgbClr val="001F3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500" y="25400"/>
              <a:ext cx="2442175" cy="91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28600" y="2688982"/>
            <a:ext cx="13630800" cy="4909036"/>
            <a:chOff x="0" y="0"/>
            <a:chExt cx="2880702" cy="10374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80701" cy="1037464"/>
            </a:xfrm>
            <a:custGeom>
              <a:avLst/>
              <a:gdLst/>
              <a:ahLst/>
              <a:cxnLst/>
              <a:rect r="r" b="b" t="t" l="l"/>
              <a:pathLst>
                <a:path h="1037464" w="2880701">
                  <a:moveTo>
                    <a:pt x="272068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77444"/>
                  </a:lnTo>
                  <a:lnTo>
                    <a:pt x="160020" y="1037464"/>
                  </a:lnTo>
                  <a:lnTo>
                    <a:pt x="2720682" y="1037464"/>
                  </a:lnTo>
                  <a:lnTo>
                    <a:pt x="2880701" y="877444"/>
                  </a:lnTo>
                  <a:lnTo>
                    <a:pt x="2880701" y="160020"/>
                  </a:lnTo>
                  <a:lnTo>
                    <a:pt x="272068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63500" y="25400"/>
              <a:ext cx="2753702" cy="948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024525" y="3050287"/>
            <a:ext cx="4617752" cy="3884684"/>
          </a:xfrm>
          <a:custGeom>
            <a:avLst/>
            <a:gdLst/>
            <a:ahLst/>
            <a:cxnLst/>
            <a:rect r="r" b="b" t="t" l="l"/>
            <a:pathLst>
              <a:path h="3884684" w="4617752">
                <a:moveTo>
                  <a:pt x="0" y="0"/>
                </a:moveTo>
                <a:lnTo>
                  <a:pt x="4617752" y="0"/>
                </a:lnTo>
                <a:lnTo>
                  <a:pt x="4617752" y="3884684"/>
                </a:lnTo>
                <a:lnTo>
                  <a:pt x="0" y="38846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811253" y="622047"/>
            <a:ext cx="11343933" cy="1545792"/>
            <a:chOff x="0" y="0"/>
            <a:chExt cx="15125244" cy="206105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5125244" cy="2061056"/>
              <a:chOff x="0" y="0"/>
              <a:chExt cx="2423202" cy="3302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423202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2423202">
                    <a:moveTo>
                      <a:pt x="2263182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263182" y="330200"/>
                    </a:lnTo>
                    <a:lnTo>
                      <a:pt x="2423202" y="170180"/>
                    </a:lnTo>
                    <a:lnTo>
                      <a:pt x="2423202" y="160020"/>
                    </a:lnTo>
                    <a:lnTo>
                      <a:pt x="2263182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63500" y="25400"/>
                <a:ext cx="2296202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624056" y="152431"/>
              <a:ext cx="13877132" cy="1756194"/>
              <a:chOff x="0" y="0"/>
              <a:chExt cx="2609182" cy="3302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609182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2609182">
                    <a:moveTo>
                      <a:pt x="2449162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449162" y="330200"/>
                    </a:lnTo>
                    <a:lnTo>
                      <a:pt x="2609182" y="170180"/>
                    </a:lnTo>
                    <a:lnTo>
                      <a:pt x="2609182" y="160020"/>
                    </a:lnTo>
                    <a:lnTo>
                      <a:pt x="2449162" y="0"/>
                    </a:lnTo>
                    <a:close/>
                  </a:path>
                </a:pathLst>
              </a:custGeom>
              <a:solidFill>
                <a:srgbClr val="ED4E4E"/>
              </a:solidFill>
              <a:ln w="28575" cap="sq">
                <a:solidFill>
                  <a:srgbClr val="002654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63500" y="25400"/>
                <a:ext cx="2482182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512106">
            <a:off x="1666893" y="6510855"/>
            <a:ext cx="1902767" cy="2824144"/>
          </a:xfrm>
          <a:custGeom>
            <a:avLst/>
            <a:gdLst/>
            <a:ahLst/>
            <a:cxnLst/>
            <a:rect r="r" b="b" t="t" l="l"/>
            <a:pathLst>
              <a:path h="2824144" w="1902767">
                <a:moveTo>
                  <a:pt x="0" y="0"/>
                </a:moveTo>
                <a:lnTo>
                  <a:pt x="1902767" y="0"/>
                </a:lnTo>
                <a:lnTo>
                  <a:pt x="1902767" y="2824144"/>
                </a:lnTo>
                <a:lnTo>
                  <a:pt x="0" y="2824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819270">
            <a:off x="14648005" y="1014609"/>
            <a:ext cx="2491522" cy="2700836"/>
          </a:xfrm>
          <a:custGeom>
            <a:avLst/>
            <a:gdLst/>
            <a:ahLst/>
            <a:cxnLst/>
            <a:rect r="r" b="b" t="t" l="l"/>
            <a:pathLst>
              <a:path h="2700836" w="2491522">
                <a:moveTo>
                  <a:pt x="0" y="0"/>
                </a:moveTo>
                <a:lnTo>
                  <a:pt x="2491522" y="0"/>
                </a:lnTo>
                <a:lnTo>
                  <a:pt x="2491522" y="2700836"/>
                </a:lnTo>
                <a:lnTo>
                  <a:pt x="0" y="2700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856057" y="7140205"/>
            <a:ext cx="4340802" cy="2320356"/>
          </a:xfrm>
          <a:custGeom>
            <a:avLst/>
            <a:gdLst/>
            <a:ahLst/>
            <a:cxnLst/>
            <a:rect r="r" b="b" t="t" l="l"/>
            <a:pathLst>
              <a:path h="2320356" w="4340802">
                <a:moveTo>
                  <a:pt x="0" y="0"/>
                </a:moveTo>
                <a:lnTo>
                  <a:pt x="4340802" y="0"/>
                </a:lnTo>
                <a:lnTo>
                  <a:pt x="4340802" y="2320356"/>
                </a:lnTo>
                <a:lnTo>
                  <a:pt x="0" y="23203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759516" y="3154986"/>
            <a:ext cx="6487670" cy="323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July 3, 1887 - he boarded in Marseilles through the steamer “Djemnah” sailed to the East through Suez Canal and reached Manila near midnight of August 5. </a:t>
            </a:r>
          </a:p>
          <a:p>
            <a:pPr algn="l">
              <a:lnSpc>
                <a:spcPts val="3829"/>
              </a:lnSpc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August 8- he returned to Calamba</a:t>
            </a:r>
          </a:p>
          <a:p>
            <a:pPr algn="l">
              <a:lnSpc>
                <a:spcPts val="3829"/>
              </a:lnSpc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He restored his mother’s eyesight. </a:t>
            </a:r>
          </a:p>
          <a:p>
            <a:pPr algn="l" marL="0" indent="0" lvl="0">
              <a:lnSpc>
                <a:spcPts val="3829"/>
              </a:lnSpc>
              <a:spcBef>
                <a:spcPct val="0"/>
              </a:spcBef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“German doctor” “Doctor Uliman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02645" y="1057275"/>
            <a:ext cx="6249744" cy="72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8"/>
              </a:lnSpc>
              <a:spcBef>
                <a:spcPct val="0"/>
              </a:spcBef>
            </a:pPr>
            <a:r>
              <a:rPr lang="en-US" sz="5007" spc="-240">
                <a:solidFill>
                  <a:srgbClr val="FFFFFF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First Homecoming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90339" y="1057275"/>
            <a:ext cx="955035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9"/>
              </a:lnSpc>
              <a:spcBef>
                <a:spcPct val="0"/>
              </a:spcBef>
            </a:pPr>
            <a:r>
              <a:rPr lang="en-US" sz="3999" spc="-191">
                <a:solidFill>
                  <a:srgbClr val="001F3D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3107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6553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966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18677" y="3314464"/>
            <a:ext cx="4294754" cy="5417694"/>
          </a:xfrm>
          <a:custGeom>
            <a:avLst/>
            <a:gdLst/>
            <a:ahLst/>
            <a:cxnLst/>
            <a:rect r="r" b="b" t="t" l="l"/>
            <a:pathLst>
              <a:path h="5417694" w="4294754">
                <a:moveTo>
                  <a:pt x="0" y="0"/>
                </a:moveTo>
                <a:lnTo>
                  <a:pt x="4294754" y="0"/>
                </a:lnTo>
                <a:lnTo>
                  <a:pt x="4294754" y="5417694"/>
                </a:lnTo>
                <a:lnTo>
                  <a:pt x="0" y="541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73107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36553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0966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1494">
            <a:off x="-219534" y="7873352"/>
            <a:ext cx="18727068" cy="4915855"/>
          </a:xfrm>
          <a:custGeom>
            <a:avLst/>
            <a:gdLst/>
            <a:ahLst/>
            <a:cxnLst/>
            <a:rect r="r" b="b" t="t" l="l"/>
            <a:pathLst>
              <a:path h="4915855" w="18727068">
                <a:moveTo>
                  <a:pt x="0" y="0"/>
                </a:moveTo>
                <a:lnTo>
                  <a:pt x="18727068" y="0"/>
                </a:lnTo>
                <a:lnTo>
                  <a:pt x="18727068" y="4915855"/>
                </a:lnTo>
                <a:lnTo>
                  <a:pt x="0" y="4915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649993" y="8813333"/>
            <a:ext cx="4752929" cy="889934"/>
            <a:chOff x="0" y="0"/>
            <a:chExt cx="893519" cy="1673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3519" cy="167302"/>
            </a:xfrm>
            <a:custGeom>
              <a:avLst/>
              <a:gdLst/>
              <a:ahLst/>
              <a:cxnLst/>
              <a:rect r="r" b="b" t="t" l="l"/>
              <a:pathLst>
                <a:path h="167302" w="893519">
                  <a:moveTo>
                    <a:pt x="446759" y="0"/>
                  </a:moveTo>
                  <a:cubicBezTo>
                    <a:pt x="200021" y="0"/>
                    <a:pt x="0" y="37452"/>
                    <a:pt x="0" y="83651"/>
                  </a:cubicBezTo>
                  <a:cubicBezTo>
                    <a:pt x="0" y="129850"/>
                    <a:pt x="200021" y="167302"/>
                    <a:pt x="446759" y="167302"/>
                  </a:cubicBezTo>
                  <a:cubicBezTo>
                    <a:pt x="693498" y="167302"/>
                    <a:pt x="893519" y="129850"/>
                    <a:pt x="893519" y="83651"/>
                  </a:cubicBezTo>
                  <a:cubicBezTo>
                    <a:pt x="893519" y="37452"/>
                    <a:pt x="693498" y="0"/>
                    <a:pt x="446759" y="0"/>
                  </a:cubicBezTo>
                  <a:close/>
                </a:path>
              </a:pathLst>
            </a:custGeom>
            <a:solidFill>
              <a:srgbClr val="353744">
                <a:alpha val="2588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83767" y="-22415"/>
              <a:ext cx="725984" cy="174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10474" y="2364073"/>
            <a:ext cx="14267052" cy="5558854"/>
            <a:chOff x="0" y="0"/>
            <a:chExt cx="2569175" cy="10010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69175" cy="1001025"/>
            </a:xfrm>
            <a:custGeom>
              <a:avLst/>
              <a:gdLst/>
              <a:ahLst/>
              <a:cxnLst/>
              <a:rect r="r" b="b" t="t" l="l"/>
              <a:pathLst>
                <a:path h="1001025" w="2569175">
                  <a:moveTo>
                    <a:pt x="240915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41005"/>
                  </a:lnTo>
                  <a:lnTo>
                    <a:pt x="160020" y="1001025"/>
                  </a:lnTo>
                  <a:lnTo>
                    <a:pt x="2409155" y="1001025"/>
                  </a:lnTo>
                  <a:lnTo>
                    <a:pt x="2569175" y="841005"/>
                  </a:lnTo>
                  <a:lnTo>
                    <a:pt x="2569175" y="160020"/>
                  </a:lnTo>
                  <a:lnTo>
                    <a:pt x="2409155" y="0"/>
                  </a:lnTo>
                  <a:close/>
                </a:path>
              </a:pathLst>
            </a:custGeom>
            <a:solidFill>
              <a:srgbClr val="001F3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500" y="25400"/>
              <a:ext cx="2442175" cy="91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28600" y="2688982"/>
            <a:ext cx="13630800" cy="4909036"/>
            <a:chOff x="0" y="0"/>
            <a:chExt cx="2880702" cy="10374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80701" cy="1037464"/>
            </a:xfrm>
            <a:custGeom>
              <a:avLst/>
              <a:gdLst/>
              <a:ahLst/>
              <a:cxnLst/>
              <a:rect r="r" b="b" t="t" l="l"/>
              <a:pathLst>
                <a:path h="1037464" w="2880701">
                  <a:moveTo>
                    <a:pt x="272068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77444"/>
                  </a:lnTo>
                  <a:lnTo>
                    <a:pt x="160020" y="1037464"/>
                  </a:lnTo>
                  <a:lnTo>
                    <a:pt x="2720682" y="1037464"/>
                  </a:lnTo>
                  <a:lnTo>
                    <a:pt x="2880701" y="877444"/>
                  </a:lnTo>
                  <a:lnTo>
                    <a:pt x="2880701" y="160020"/>
                  </a:lnTo>
                  <a:lnTo>
                    <a:pt x="272068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63500" y="25400"/>
              <a:ext cx="2753702" cy="948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024525" y="3050287"/>
            <a:ext cx="4617752" cy="3884684"/>
          </a:xfrm>
          <a:custGeom>
            <a:avLst/>
            <a:gdLst/>
            <a:ahLst/>
            <a:cxnLst/>
            <a:rect r="r" b="b" t="t" l="l"/>
            <a:pathLst>
              <a:path h="3884684" w="4617752">
                <a:moveTo>
                  <a:pt x="0" y="0"/>
                </a:moveTo>
                <a:lnTo>
                  <a:pt x="4617752" y="0"/>
                </a:lnTo>
                <a:lnTo>
                  <a:pt x="4617752" y="3884684"/>
                </a:lnTo>
                <a:lnTo>
                  <a:pt x="0" y="38846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811253" y="622047"/>
            <a:ext cx="11343933" cy="1545792"/>
            <a:chOff x="0" y="0"/>
            <a:chExt cx="15125244" cy="206105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5125244" cy="2061056"/>
              <a:chOff x="0" y="0"/>
              <a:chExt cx="2423202" cy="3302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423202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2423202">
                    <a:moveTo>
                      <a:pt x="2263182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263182" y="330200"/>
                    </a:lnTo>
                    <a:lnTo>
                      <a:pt x="2423202" y="170180"/>
                    </a:lnTo>
                    <a:lnTo>
                      <a:pt x="2423202" y="160020"/>
                    </a:lnTo>
                    <a:lnTo>
                      <a:pt x="2263182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63500" y="25400"/>
                <a:ext cx="2296202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624056" y="152431"/>
              <a:ext cx="13877132" cy="1756194"/>
              <a:chOff x="0" y="0"/>
              <a:chExt cx="2609182" cy="3302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609182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2609182">
                    <a:moveTo>
                      <a:pt x="2449162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449162" y="330200"/>
                    </a:lnTo>
                    <a:lnTo>
                      <a:pt x="2609182" y="170180"/>
                    </a:lnTo>
                    <a:lnTo>
                      <a:pt x="2609182" y="160020"/>
                    </a:lnTo>
                    <a:lnTo>
                      <a:pt x="2449162" y="0"/>
                    </a:lnTo>
                    <a:close/>
                  </a:path>
                </a:pathLst>
              </a:custGeom>
              <a:solidFill>
                <a:srgbClr val="ED4E4E"/>
              </a:solidFill>
              <a:ln w="28575" cap="sq">
                <a:solidFill>
                  <a:srgbClr val="002654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63500" y="25400"/>
                <a:ext cx="2482182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512106">
            <a:off x="1666893" y="6510855"/>
            <a:ext cx="1902767" cy="2824144"/>
          </a:xfrm>
          <a:custGeom>
            <a:avLst/>
            <a:gdLst/>
            <a:ahLst/>
            <a:cxnLst/>
            <a:rect r="r" b="b" t="t" l="l"/>
            <a:pathLst>
              <a:path h="2824144" w="1902767">
                <a:moveTo>
                  <a:pt x="0" y="0"/>
                </a:moveTo>
                <a:lnTo>
                  <a:pt x="1902767" y="0"/>
                </a:lnTo>
                <a:lnTo>
                  <a:pt x="1902767" y="2824144"/>
                </a:lnTo>
                <a:lnTo>
                  <a:pt x="0" y="2824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819270">
            <a:off x="14648005" y="1014609"/>
            <a:ext cx="2491522" cy="2700836"/>
          </a:xfrm>
          <a:custGeom>
            <a:avLst/>
            <a:gdLst/>
            <a:ahLst/>
            <a:cxnLst/>
            <a:rect r="r" b="b" t="t" l="l"/>
            <a:pathLst>
              <a:path h="2700836" w="2491522">
                <a:moveTo>
                  <a:pt x="0" y="0"/>
                </a:moveTo>
                <a:lnTo>
                  <a:pt x="2491522" y="0"/>
                </a:lnTo>
                <a:lnTo>
                  <a:pt x="2491522" y="2700836"/>
                </a:lnTo>
                <a:lnTo>
                  <a:pt x="0" y="2700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856057" y="7140205"/>
            <a:ext cx="4340802" cy="2320356"/>
          </a:xfrm>
          <a:custGeom>
            <a:avLst/>
            <a:gdLst/>
            <a:ahLst/>
            <a:cxnLst/>
            <a:rect r="r" b="b" t="t" l="l"/>
            <a:pathLst>
              <a:path h="2320356" w="4340802">
                <a:moveTo>
                  <a:pt x="0" y="0"/>
                </a:moveTo>
                <a:lnTo>
                  <a:pt x="4340802" y="0"/>
                </a:lnTo>
                <a:lnTo>
                  <a:pt x="4340802" y="2320356"/>
                </a:lnTo>
                <a:lnTo>
                  <a:pt x="0" y="23203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759516" y="2958353"/>
            <a:ext cx="6487670" cy="370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9"/>
              </a:lnSpc>
              <a:spcBef>
                <a:spcPct val="0"/>
              </a:spcBef>
            </a:pPr>
            <a:r>
              <a:rPr lang="en-US" sz="35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Rizal was summoned by the </a:t>
            </a:r>
            <a:r>
              <a:rPr lang="en-US" sz="3535">
                <a:solidFill>
                  <a:srgbClr val="F7E96F"/>
                </a:solidFill>
                <a:latin typeface="Anaphora Bold"/>
                <a:ea typeface="Anaphora Bold"/>
                <a:cs typeface="Anaphora Bold"/>
                <a:sym typeface="Anaphora Bold"/>
              </a:rPr>
              <a:t>Governor General Emilio Terrero</a:t>
            </a:r>
            <a:r>
              <a:rPr lang="en-US" sz="3535">
                <a:solidFill>
                  <a:srgbClr val="EAC8B8"/>
                </a:solidFill>
                <a:latin typeface="Anaphora"/>
                <a:ea typeface="Anaphora"/>
                <a:cs typeface="Anaphora"/>
                <a:sym typeface="Anaphora"/>
              </a:rPr>
              <a:t> </a:t>
            </a:r>
            <a:r>
              <a:rPr lang="en-US" sz="35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assigned bodyguard to Rizal who is </a:t>
            </a:r>
            <a:r>
              <a:rPr lang="en-US" sz="3535">
                <a:solidFill>
                  <a:srgbClr val="F7E96F"/>
                </a:solidFill>
                <a:latin typeface="Anaphora Bold"/>
                <a:ea typeface="Anaphora Bold"/>
                <a:cs typeface="Anaphora Bold"/>
                <a:sym typeface="Anaphora Bold"/>
              </a:rPr>
              <a:t>Don Jose Taviel de Andrade </a:t>
            </a:r>
            <a:r>
              <a:rPr lang="en-US" sz="35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to protect him from his adversaries.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02645" y="1057275"/>
            <a:ext cx="6249744" cy="72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8"/>
              </a:lnSpc>
              <a:spcBef>
                <a:spcPct val="0"/>
              </a:spcBef>
            </a:pPr>
            <a:r>
              <a:rPr lang="en-US" sz="5007" spc="-240">
                <a:solidFill>
                  <a:srgbClr val="FFFFFF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First Homecoming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90339" y="1057275"/>
            <a:ext cx="955035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9"/>
              </a:lnSpc>
              <a:spcBef>
                <a:spcPct val="0"/>
              </a:spcBef>
            </a:pPr>
            <a:r>
              <a:rPr lang="en-US" sz="3999" spc="-191">
                <a:solidFill>
                  <a:srgbClr val="001F3D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3107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6553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966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18677" y="3314464"/>
            <a:ext cx="4294754" cy="5417694"/>
          </a:xfrm>
          <a:custGeom>
            <a:avLst/>
            <a:gdLst/>
            <a:ahLst/>
            <a:cxnLst/>
            <a:rect r="r" b="b" t="t" l="l"/>
            <a:pathLst>
              <a:path h="5417694" w="4294754">
                <a:moveTo>
                  <a:pt x="0" y="0"/>
                </a:moveTo>
                <a:lnTo>
                  <a:pt x="4294754" y="0"/>
                </a:lnTo>
                <a:lnTo>
                  <a:pt x="4294754" y="5417694"/>
                </a:lnTo>
                <a:lnTo>
                  <a:pt x="0" y="541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73107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36553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0966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1494">
            <a:off x="-219534" y="7873352"/>
            <a:ext cx="18727068" cy="4915855"/>
          </a:xfrm>
          <a:custGeom>
            <a:avLst/>
            <a:gdLst/>
            <a:ahLst/>
            <a:cxnLst/>
            <a:rect r="r" b="b" t="t" l="l"/>
            <a:pathLst>
              <a:path h="4915855" w="18727068">
                <a:moveTo>
                  <a:pt x="0" y="0"/>
                </a:moveTo>
                <a:lnTo>
                  <a:pt x="18727068" y="0"/>
                </a:lnTo>
                <a:lnTo>
                  <a:pt x="18727068" y="4915855"/>
                </a:lnTo>
                <a:lnTo>
                  <a:pt x="0" y="4915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649993" y="8813333"/>
            <a:ext cx="4752929" cy="889934"/>
            <a:chOff x="0" y="0"/>
            <a:chExt cx="893519" cy="1673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3519" cy="167302"/>
            </a:xfrm>
            <a:custGeom>
              <a:avLst/>
              <a:gdLst/>
              <a:ahLst/>
              <a:cxnLst/>
              <a:rect r="r" b="b" t="t" l="l"/>
              <a:pathLst>
                <a:path h="167302" w="893519">
                  <a:moveTo>
                    <a:pt x="446759" y="0"/>
                  </a:moveTo>
                  <a:cubicBezTo>
                    <a:pt x="200021" y="0"/>
                    <a:pt x="0" y="37452"/>
                    <a:pt x="0" y="83651"/>
                  </a:cubicBezTo>
                  <a:cubicBezTo>
                    <a:pt x="0" y="129850"/>
                    <a:pt x="200021" y="167302"/>
                    <a:pt x="446759" y="167302"/>
                  </a:cubicBezTo>
                  <a:cubicBezTo>
                    <a:pt x="693498" y="167302"/>
                    <a:pt x="893519" y="129850"/>
                    <a:pt x="893519" y="83651"/>
                  </a:cubicBezTo>
                  <a:cubicBezTo>
                    <a:pt x="893519" y="37452"/>
                    <a:pt x="693498" y="0"/>
                    <a:pt x="446759" y="0"/>
                  </a:cubicBezTo>
                  <a:close/>
                </a:path>
              </a:pathLst>
            </a:custGeom>
            <a:solidFill>
              <a:srgbClr val="353744">
                <a:alpha val="2588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83767" y="-22415"/>
              <a:ext cx="725984" cy="174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10474" y="2364073"/>
            <a:ext cx="14267052" cy="5558854"/>
            <a:chOff x="0" y="0"/>
            <a:chExt cx="2569175" cy="10010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69175" cy="1001025"/>
            </a:xfrm>
            <a:custGeom>
              <a:avLst/>
              <a:gdLst/>
              <a:ahLst/>
              <a:cxnLst/>
              <a:rect r="r" b="b" t="t" l="l"/>
              <a:pathLst>
                <a:path h="1001025" w="2569175">
                  <a:moveTo>
                    <a:pt x="240915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41005"/>
                  </a:lnTo>
                  <a:lnTo>
                    <a:pt x="160020" y="1001025"/>
                  </a:lnTo>
                  <a:lnTo>
                    <a:pt x="2409155" y="1001025"/>
                  </a:lnTo>
                  <a:lnTo>
                    <a:pt x="2569175" y="841005"/>
                  </a:lnTo>
                  <a:lnTo>
                    <a:pt x="2569175" y="160020"/>
                  </a:lnTo>
                  <a:lnTo>
                    <a:pt x="2409155" y="0"/>
                  </a:lnTo>
                  <a:close/>
                </a:path>
              </a:pathLst>
            </a:custGeom>
            <a:solidFill>
              <a:srgbClr val="001F3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500" y="25400"/>
              <a:ext cx="2442175" cy="91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28600" y="2688982"/>
            <a:ext cx="13630800" cy="4909036"/>
            <a:chOff x="0" y="0"/>
            <a:chExt cx="2880702" cy="10374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80701" cy="1037464"/>
            </a:xfrm>
            <a:custGeom>
              <a:avLst/>
              <a:gdLst/>
              <a:ahLst/>
              <a:cxnLst/>
              <a:rect r="r" b="b" t="t" l="l"/>
              <a:pathLst>
                <a:path h="1037464" w="2880701">
                  <a:moveTo>
                    <a:pt x="272068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77444"/>
                  </a:lnTo>
                  <a:lnTo>
                    <a:pt x="160020" y="1037464"/>
                  </a:lnTo>
                  <a:lnTo>
                    <a:pt x="2720682" y="1037464"/>
                  </a:lnTo>
                  <a:lnTo>
                    <a:pt x="2880701" y="877444"/>
                  </a:lnTo>
                  <a:lnTo>
                    <a:pt x="2880701" y="160020"/>
                  </a:lnTo>
                  <a:lnTo>
                    <a:pt x="272068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63500" y="25400"/>
              <a:ext cx="2753702" cy="948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024525" y="3050287"/>
            <a:ext cx="4617752" cy="3884684"/>
          </a:xfrm>
          <a:custGeom>
            <a:avLst/>
            <a:gdLst/>
            <a:ahLst/>
            <a:cxnLst/>
            <a:rect r="r" b="b" t="t" l="l"/>
            <a:pathLst>
              <a:path h="3884684" w="4617752">
                <a:moveTo>
                  <a:pt x="0" y="0"/>
                </a:moveTo>
                <a:lnTo>
                  <a:pt x="4617752" y="0"/>
                </a:lnTo>
                <a:lnTo>
                  <a:pt x="4617752" y="3884684"/>
                </a:lnTo>
                <a:lnTo>
                  <a:pt x="0" y="38846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811253" y="622047"/>
            <a:ext cx="11343933" cy="1545792"/>
            <a:chOff x="0" y="0"/>
            <a:chExt cx="15125244" cy="206105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5125244" cy="2061056"/>
              <a:chOff x="0" y="0"/>
              <a:chExt cx="2423202" cy="3302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423202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2423202">
                    <a:moveTo>
                      <a:pt x="2263182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263182" y="330200"/>
                    </a:lnTo>
                    <a:lnTo>
                      <a:pt x="2423202" y="170180"/>
                    </a:lnTo>
                    <a:lnTo>
                      <a:pt x="2423202" y="160020"/>
                    </a:lnTo>
                    <a:lnTo>
                      <a:pt x="2263182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63500" y="25400"/>
                <a:ext cx="2296202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624056" y="152431"/>
              <a:ext cx="13877132" cy="1756194"/>
              <a:chOff x="0" y="0"/>
              <a:chExt cx="2609182" cy="3302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609182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2609182">
                    <a:moveTo>
                      <a:pt x="2449162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449162" y="330200"/>
                    </a:lnTo>
                    <a:lnTo>
                      <a:pt x="2609182" y="170180"/>
                    </a:lnTo>
                    <a:lnTo>
                      <a:pt x="2609182" y="160020"/>
                    </a:lnTo>
                    <a:lnTo>
                      <a:pt x="2449162" y="0"/>
                    </a:lnTo>
                    <a:close/>
                  </a:path>
                </a:pathLst>
              </a:custGeom>
              <a:solidFill>
                <a:srgbClr val="ED4E4E"/>
              </a:solidFill>
              <a:ln w="28575" cap="sq">
                <a:solidFill>
                  <a:srgbClr val="002654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63500" y="25400"/>
                <a:ext cx="2482182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512106">
            <a:off x="1666893" y="6510855"/>
            <a:ext cx="1902767" cy="2824144"/>
          </a:xfrm>
          <a:custGeom>
            <a:avLst/>
            <a:gdLst/>
            <a:ahLst/>
            <a:cxnLst/>
            <a:rect r="r" b="b" t="t" l="l"/>
            <a:pathLst>
              <a:path h="2824144" w="1902767">
                <a:moveTo>
                  <a:pt x="0" y="0"/>
                </a:moveTo>
                <a:lnTo>
                  <a:pt x="1902767" y="0"/>
                </a:lnTo>
                <a:lnTo>
                  <a:pt x="1902767" y="2824144"/>
                </a:lnTo>
                <a:lnTo>
                  <a:pt x="0" y="2824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819270">
            <a:off x="14648005" y="1014609"/>
            <a:ext cx="2491522" cy="2700836"/>
          </a:xfrm>
          <a:custGeom>
            <a:avLst/>
            <a:gdLst/>
            <a:ahLst/>
            <a:cxnLst/>
            <a:rect r="r" b="b" t="t" l="l"/>
            <a:pathLst>
              <a:path h="2700836" w="2491522">
                <a:moveTo>
                  <a:pt x="0" y="0"/>
                </a:moveTo>
                <a:lnTo>
                  <a:pt x="2491522" y="0"/>
                </a:lnTo>
                <a:lnTo>
                  <a:pt x="2491522" y="2700836"/>
                </a:lnTo>
                <a:lnTo>
                  <a:pt x="0" y="2700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856057" y="7140205"/>
            <a:ext cx="4340802" cy="2320356"/>
          </a:xfrm>
          <a:custGeom>
            <a:avLst/>
            <a:gdLst/>
            <a:ahLst/>
            <a:cxnLst/>
            <a:rect r="r" b="b" t="t" l="l"/>
            <a:pathLst>
              <a:path h="2320356" w="4340802">
                <a:moveTo>
                  <a:pt x="0" y="0"/>
                </a:moveTo>
                <a:lnTo>
                  <a:pt x="4340802" y="0"/>
                </a:lnTo>
                <a:lnTo>
                  <a:pt x="4340802" y="2320356"/>
                </a:lnTo>
                <a:lnTo>
                  <a:pt x="0" y="23203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759516" y="2958353"/>
            <a:ext cx="7950144" cy="42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4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December 1887- Calamba folks asked Rizal’s assistance in collecting information as regards Dominican </a:t>
            </a:r>
            <a:r>
              <a:rPr lang="en-US" sz="3435">
                <a:solidFill>
                  <a:srgbClr val="FFFFFF"/>
                </a:solidFill>
                <a:latin typeface="Anaphora Italics"/>
                <a:ea typeface="Anaphora Italics"/>
                <a:cs typeface="Anaphora Italics"/>
                <a:sym typeface="Anaphora Italics"/>
              </a:rPr>
              <a:t>hacienda</a:t>
            </a:r>
            <a:r>
              <a:rPr lang="en-US" sz="34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 management. </a:t>
            </a:r>
          </a:p>
          <a:p>
            <a:pPr algn="l" marL="0" indent="0" lvl="0">
              <a:lnSpc>
                <a:spcPts val="4809"/>
              </a:lnSpc>
              <a:spcBef>
                <a:spcPct val="0"/>
              </a:spcBef>
            </a:pPr>
            <a:r>
              <a:rPr lang="en-US" sz="34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It was in compliance with the order of the government to investiagte the way friar estates were run.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02645" y="1057275"/>
            <a:ext cx="6249744" cy="72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8"/>
              </a:lnSpc>
              <a:spcBef>
                <a:spcPct val="0"/>
              </a:spcBef>
            </a:pPr>
            <a:r>
              <a:rPr lang="en-US" sz="5007" spc="-240">
                <a:solidFill>
                  <a:srgbClr val="FFFFFF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First Homecoming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90339" y="1057275"/>
            <a:ext cx="955035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9"/>
              </a:lnSpc>
              <a:spcBef>
                <a:spcPct val="0"/>
              </a:spcBef>
            </a:pPr>
            <a:r>
              <a:rPr lang="en-US" sz="3999" spc="-191">
                <a:solidFill>
                  <a:srgbClr val="001F3D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3107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6553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9660" y="0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3"/>
                </a:lnTo>
                <a:lnTo>
                  <a:pt x="0" y="5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18677" y="3314464"/>
            <a:ext cx="4294754" cy="5417694"/>
          </a:xfrm>
          <a:custGeom>
            <a:avLst/>
            <a:gdLst/>
            <a:ahLst/>
            <a:cxnLst/>
            <a:rect r="r" b="b" t="t" l="l"/>
            <a:pathLst>
              <a:path h="5417694" w="4294754">
                <a:moveTo>
                  <a:pt x="0" y="0"/>
                </a:moveTo>
                <a:lnTo>
                  <a:pt x="4294754" y="0"/>
                </a:lnTo>
                <a:lnTo>
                  <a:pt x="4294754" y="5417694"/>
                </a:lnTo>
                <a:lnTo>
                  <a:pt x="0" y="541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73107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36553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4" y="0"/>
                </a:lnTo>
                <a:lnTo>
                  <a:pt x="5236554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09660" y="5206078"/>
            <a:ext cx="5236553" cy="5236553"/>
          </a:xfrm>
          <a:custGeom>
            <a:avLst/>
            <a:gdLst/>
            <a:ahLst/>
            <a:cxnLst/>
            <a:rect r="r" b="b" t="t" l="l"/>
            <a:pathLst>
              <a:path h="5236553" w="5236553">
                <a:moveTo>
                  <a:pt x="0" y="0"/>
                </a:moveTo>
                <a:lnTo>
                  <a:pt x="5236553" y="0"/>
                </a:lnTo>
                <a:lnTo>
                  <a:pt x="5236553" y="5236554"/>
                </a:lnTo>
                <a:lnTo>
                  <a:pt x="0" y="523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1494">
            <a:off x="-219534" y="7873352"/>
            <a:ext cx="18727068" cy="4915855"/>
          </a:xfrm>
          <a:custGeom>
            <a:avLst/>
            <a:gdLst/>
            <a:ahLst/>
            <a:cxnLst/>
            <a:rect r="r" b="b" t="t" l="l"/>
            <a:pathLst>
              <a:path h="4915855" w="18727068">
                <a:moveTo>
                  <a:pt x="0" y="0"/>
                </a:moveTo>
                <a:lnTo>
                  <a:pt x="18727068" y="0"/>
                </a:lnTo>
                <a:lnTo>
                  <a:pt x="18727068" y="4915855"/>
                </a:lnTo>
                <a:lnTo>
                  <a:pt x="0" y="4915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649993" y="8813333"/>
            <a:ext cx="4752929" cy="889934"/>
            <a:chOff x="0" y="0"/>
            <a:chExt cx="893519" cy="1673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3519" cy="167302"/>
            </a:xfrm>
            <a:custGeom>
              <a:avLst/>
              <a:gdLst/>
              <a:ahLst/>
              <a:cxnLst/>
              <a:rect r="r" b="b" t="t" l="l"/>
              <a:pathLst>
                <a:path h="167302" w="893519">
                  <a:moveTo>
                    <a:pt x="446759" y="0"/>
                  </a:moveTo>
                  <a:cubicBezTo>
                    <a:pt x="200021" y="0"/>
                    <a:pt x="0" y="37452"/>
                    <a:pt x="0" y="83651"/>
                  </a:cubicBezTo>
                  <a:cubicBezTo>
                    <a:pt x="0" y="129850"/>
                    <a:pt x="200021" y="167302"/>
                    <a:pt x="446759" y="167302"/>
                  </a:cubicBezTo>
                  <a:cubicBezTo>
                    <a:pt x="693498" y="167302"/>
                    <a:pt x="893519" y="129850"/>
                    <a:pt x="893519" y="83651"/>
                  </a:cubicBezTo>
                  <a:cubicBezTo>
                    <a:pt x="893519" y="37452"/>
                    <a:pt x="693498" y="0"/>
                    <a:pt x="446759" y="0"/>
                  </a:cubicBezTo>
                  <a:close/>
                </a:path>
              </a:pathLst>
            </a:custGeom>
            <a:solidFill>
              <a:srgbClr val="353744">
                <a:alpha val="2588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83767" y="-22415"/>
              <a:ext cx="725984" cy="174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10474" y="2364073"/>
            <a:ext cx="14267052" cy="5558854"/>
            <a:chOff x="0" y="0"/>
            <a:chExt cx="2569175" cy="10010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69175" cy="1001025"/>
            </a:xfrm>
            <a:custGeom>
              <a:avLst/>
              <a:gdLst/>
              <a:ahLst/>
              <a:cxnLst/>
              <a:rect r="r" b="b" t="t" l="l"/>
              <a:pathLst>
                <a:path h="1001025" w="2569175">
                  <a:moveTo>
                    <a:pt x="240915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41005"/>
                  </a:lnTo>
                  <a:lnTo>
                    <a:pt x="160020" y="1001025"/>
                  </a:lnTo>
                  <a:lnTo>
                    <a:pt x="2409155" y="1001025"/>
                  </a:lnTo>
                  <a:lnTo>
                    <a:pt x="2569175" y="841005"/>
                  </a:lnTo>
                  <a:lnTo>
                    <a:pt x="2569175" y="160020"/>
                  </a:lnTo>
                  <a:lnTo>
                    <a:pt x="2409155" y="0"/>
                  </a:lnTo>
                  <a:close/>
                </a:path>
              </a:pathLst>
            </a:custGeom>
            <a:solidFill>
              <a:srgbClr val="001F3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500" y="25400"/>
              <a:ext cx="2442175" cy="91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28600" y="2688982"/>
            <a:ext cx="13630800" cy="4909036"/>
            <a:chOff x="0" y="0"/>
            <a:chExt cx="2880702" cy="10374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80701" cy="1037464"/>
            </a:xfrm>
            <a:custGeom>
              <a:avLst/>
              <a:gdLst/>
              <a:ahLst/>
              <a:cxnLst/>
              <a:rect r="r" b="b" t="t" l="l"/>
              <a:pathLst>
                <a:path h="1037464" w="2880701">
                  <a:moveTo>
                    <a:pt x="272068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77444"/>
                  </a:lnTo>
                  <a:lnTo>
                    <a:pt x="160020" y="1037464"/>
                  </a:lnTo>
                  <a:lnTo>
                    <a:pt x="2720682" y="1037464"/>
                  </a:lnTo>
                  <a:lnTo>
                    <a:pt x="2880701" y="877444"/>
                  </a:lnTo>
                  <a:lnTo>
                    <a:pt x="2880701" y="160020"/>
                  </a:lnTo>
                  <a:lnTo>
                    <a:pt x="272068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63500" y="25400"/>
              <a:ext cx="2753702" cy="948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024525" y="3050287"/>
            <a:ext cx="4617752" cy="3884684"/>
          </a:xfrm>
          <a:custGeom>
            <a:avLst/>
            <a:gdLst/>
            <a:ahLst/>
            <a:cxnLst/>
            <a:rect r="r" b="b" t="t" l="l"/>
            <a:pathLst>
              <a:path h="3884684" w="4617752">
                <a:moveTo>
                  <a:pt x="0" y="0"/>
                </a:moveTo>
                <a:lnTo>
                  <a:pt x="4617752" y="0"/>
                </a:lnTo>
                <a:lnTo>
                  <a:pt x="4617752" y="3884684"/>
                </a:lnTo>
                <a:lnTo>
                  <a:pt x="0" y="38846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811253" y="622047"/>
            <a:ext cx="11343933" cy="1545792"/>
            <a:chOff x="0" y="0"/>
            <a:chExt cx="15125244" cy="206105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5125244" cy="2061056"/>
              <a:chOff x="0" y="0"/>
              <a:chExt cx="2423202" cy="3302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423202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2423202">
                    <a:moveTo>
                      <a:pt x="2263182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263182" y="330200"/>
                    </a:lnTo>
                    <a:lnTo>
                      <a:pt x="2423202" y="170180"/>
                    </a:lnTo>
                    <a:lnTo>
                      <a:pt x="2423202" y="160020"/>
                    </a:lnTo>
                    <a:lnTo>
                      <a:pt x="2263182" y="0"/>
                    </a:lnTo>
                    <a:close/>
                  </a:path>
                </a:pathLst>
              </a:custGeom>
              <a:solidFill>
                <a:srgbClr val="ED4E4E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63500" y="25400"/>
                <a:ext cx="2296202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624056" y="152431"/>
              <a:ext cx="13877132" cy="1756194"/>
              <a:chOff x="0" y="0"/>
              <a:chExt cx="2609182" cy="3302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609182" cy="330200"/>
              </a:xfrm>
              <a:custGeom>
                <a:avLst/>
                <a:gdLst/>
                <a:ahLst/>
                <a:cxnLst/>
                <a:rect r="r" b="b" t="t" l="l"/>
                <a:pathLst>
                  <a:path h="330200" w="2609182">
                    <a:moveTo>
                      <a:pt x="2449162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449162" y="330200"/>
                    </a:lnTo>
                    <a:lnTo>
                      <a:pt x="2609182" y="170180"/>
                    </a:lnTo>
                    <a:lnTo>
                      <a:pt x="2609182" y="160020"/>
                    </a:lnTo>
                    <a:lnTo>
                      <a:pt x="2449162" y="0"/>
                    </a:lnTo>
                    <a:close/>
                  </a:path>
                </a:pathLst>
              </a:custGeom>
              <a:solidFill>
                <a:srgbClr val="ED4E4E"/>
              </a:solidFill>
              <a:ln w="28575" cap="sq">
                <a:solidFill>
                  <a:srgbClr val="002654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63500" y="25400"/>
                <a:ext cx="2482182" cy="241300"/>
              </a:xfrm>
              <a:prstGeom prst="rect">
                <a:avLst/>
              </a:prstGeom>
            </p:spPr>
            <p:txBody>
              <a:bodyPr anchor="ctr" rtlCol="false" tIns="19666" lIns="19666" bIns="19666" rIns="1966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512106">
            <a:off x="1666893" y="6510855"/>
            <a:ext cx="1902767" cy="2824144"/>
          </a:xfrm>
          <a:custGeom>
            <a:avLst/>
            <a:gdLst/>
            <a:ahLst/>
            <a:cxnLst/>
            <a:rect r="r" b="b" t="t" l="l"/>
            <a:pathLst>
              <a:path h="2824144" w="1902767">
                <a:moveTo>
                  <a:pt x="0" y="0"/>
                </a:moveTo>
                <a:lnTo>
                  <a:pt x="1902767" y="0"/>
                </a:lnTo>
                <a:lnTo>
                  <a:pt x="1902767" y="2824144"/>
                </a:lnTo>
                <a:lnTo>
                  <a:pt x="0" y="2824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819270">
            <a:off x="14648005" y="1014609"/>
            <a:ext cx="2491522" cy="2700836"/>
          </a:xfrm>
          <a:custGeom>
            <a:avLst/>
            <a:gdLst/>
            <a:ahLst/>
            <a:cxnLst/>
            <a:rect r="r" b="b" t="t" l="l"/>
            <a:pathLst>
              <a:path h="2700836" w="2491522">
                <a:moveTo>
                  <a:pt x="0" y="0"/>
                </a:moveTo>
                <a:lnTo>
                  <a:pt x="2491522" y="0"/>
                </a:lnTo>
                <a:lnTo>
                  <a:pt x="2491522" y="2700836"/>
                </a:lnTo>
                <a:lnTo>
                  <a:pt x="0" y="2700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856057" y="7140205"/>
            <a:ext cx="4340802" cy="2320356"/>
          </a:xfrm>
          <a:custGeom>
            <a:avLst/>
            <a:gdLst/>
            <a:ahLst/>
            <a:cxnLst/>
            <a:rect r="r" b="b" t="t" l="l"/>
            <a:pathLst>
              <a:path h="2320356" w="4340802">
                <a:moveTo>
                  <a:pt x="0" y="0"/>
                </a:moveTo>
                <a:lnTo>
                  <a:pt x="4340802" y="0"/>
                </a:lnTo>
                <a:lnTo>
                  <a:pt x="4340802" y="2320356"/>
                </a:lnTo>
                <a:lnTo>
                  <a:pt x="0" y="23203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499114" y="2754161"/>
            <a:ext cx="8394652" cy="435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Rizal, objectively reported that the Dominican Order had arbitrarily increased the land rent and charged the tenants nonexistent agricultural services. </a:t>
            </a:r>
          </a:p>
          <a:p>
            <a:pPr algn="l">
              <a:lnSpc>
                <a:spcPts val="3829"/>
              </a:lnSpc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Result to:</a:t>
            </a:r>
          </a:p>
          <a:p>
            <a:pPr algn="l" marL="590625" indent="-295312" lvl="1">
              <a:lnSpc>
                <a:spcPts val="3829"/>
              </a:lnSpc>
              <a:buAutoNum type="arabicPeriod" startAt="1"/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Friars got enraged and pressured the governor-general to advise Noli’s author to leave the country. </a:t>
            </a:r>
          </a:p>
          <a:p>
            <a:pPr algn="l" marL="590625" indent="-295312" lvl="1">
              <a:lnSpc>
                <a:spcPts val="3829"/>
              </a:lnSpc>
              <a:buAutoNum type="arabicPeriod" startAt="1"/>
            </a:pPr>
            <a:r>
              <a:rPr lang="en-US" sz="2735">
                <a:solidFill>
                  <a:srgbClr val="FFFFFF"/>
                </a:solidFill>
                <a:latin typeface="Anaphora"/>
                <a:ea typeface="Anaphora"/>
                <a:cs typeface="Anaphora"/>
                <a:sym typeface="Anaphora"/>
              </a:rPr>
              <a:t>Rizal’s (required) second travel abroad. </a:t>
            </a:r>
          </a:p>
          <a:p>
            <a:pPr algn="l" marL="0" indent="0" lvl="0">
              <a:lnSpc>
                <a:spcPts val="382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5702645" y="1057275"/>
            <a:ext cx="6249744" cy="72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8"/>
              </a:lnSpc>
              <a:spcBef>
                <a:spcPct val="0"/>
              </a:spcBef>
            </a:pPr>
            <a:r>
              <a:rPr lang="en-US" sz="5007" spc="-240">
                <a:solidFill>
                  <a:srgbClr val="FFFFFF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First Homecoming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90339" y="1057275"/>
            <a:ext cx="955035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9"/>
              </a:lnSpc>
              <a:spcBef>
                <a:spcPct val="0"/>
              </a:spcBef>
            </a:pPr>
            <a:r>
              <a:rPr lang="en-US" sz="3999" spc="-191">
                <a:solidFill>
                  <a:srgbClr val="001F3D"/>
                </a:solidFill>
                <a:latin typeface="Kitsch Text Bold"/>
                <a:ea typeface="Kitsch Text Bold"/>
                <a:cs typeface="Kitsch Text Bold"/>
                <a:sym typeface="Kitsch Text Bold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DAGPGJIzVSA</dc:identifier>
  <dcterms:modified xsi:type="dcterms:W3CDTF">2011-08-01T06:04:30Z</dcterms:modified>
  <cp:revision>1</cp:revision>
  <dc:title>Rizal’s Life in Europe</dc:title>
</cp:coreProperties>
</file>